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688"/>
    <a:srgbClr val="226A8A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224" y="-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25/05/17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0F6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Marcelo Gameiro Munhoz</cp:lastModifiedBy>
  <cp:revision>23</cp:revision>
  <dcterms:created xsi:type="dcterms:W3CDTF">2016-03-09T00:36:12Z</dcterms:created>
  <dcterms:modified xsi:type="dcterms:W3CDTF">2017-05-25T16:35:13Z</dcterms:modified>
</cp:coreProperties>
</file>