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688"/>
    <a:srgbClr val="226A8A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-3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25/05/17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0263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710"/>
            <a:ext cx="8229600" cy="1143000"/>
          </a:xfrm>
        </p:spPr>
        <p:txBody>
          <a:bodyPr>
            <a:noAutofit/>
          </a:bodyPr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90290"/>
            <a:ext cx="9142096" cy="467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0F66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76277"/>
            <a:ext cx="9144000" cy="48172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Marcelo Gameiro Munhoz</cp:lastModifiedBy>
  <cp:revision>29</cp:revision>
  <dcterms:created xsi:type="dcterms:W3CDTF">2016-03-09T00:36:12Z</dcterms:created>
  <dcterms:modified xsi:type="dcterms:W3CDTF">2017-05-25T16:34:46Z</dcterms:modified>
</cp:coreProperties>
</file>