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5501" autoAdjust="0"/>
  </p:normalViewPr>
  <p:slideViewPr>
    <p:cSldViewPr snapToGrid="0" snapToObjects="1">
      <p:cViewPr>
        <p:scale>
          <a:sx n="15" d="100"/>
          <a:sy n="15" d="100"/>
        </p:scale>
        <p:origin x="3808" y="760"/>
      </p:cViewPr>
      <p:guideLst>
        <p:guide orient="horz" pos="13485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9379"/>
            <a:ext cx="25733930" cy="9176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4" y="24259966"/>
            <a:ext cx="21192650" cy="10940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60347" y="3785664"/>
            <a:ext cx="7957756" cy="80549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1316" y="3785664"/>
            <a:ext cx="23384447" cy="805494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5"/>
            <a:ext cx="25733930" cy="8502880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28"/>
            <a:ext cx="25733930" cy="936505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5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10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16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21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316" y="22030190"/>
            <a:ext cx="15668473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4373" y="22030190"/>
            <a:ext cx="15673730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7"/>
            <a:ext cx="13376809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9"/>
            <a:ext cx="13376809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7"/>
            <a:ext cx="13382063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3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704542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5"/>
            <a:ext cx="16924686" cy="36538599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8958750"/>
            <a:ext cx="9960336" cy="2928439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6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6" y="3825303"/>
            <a:ext cx="18165128" cy="25687021"/>
          </a:xfrm>
        </p:spPr>
        <p:txBody>
          <a:bodyPr/>
          <a:lstStyle>
            <a:lvl1pPr marL="0" indent="0">
              <a:buNone/>
              <a:defRPr sz="14700"/>
            </a:lvl1pPr>
            <a:lvl2pPr marL="2088056" indent="0">
              <a:buNone/>
              <a:defRPr sz="12700"/>
            </a:lvl2pPr>
            <a:lvl3pPr marL="4176108" indent="0">
              <a:buNone/>
              <a:defRPr sz="11000"/>
            </a:lvl3pPr>
            <a:lvl4pPr marL="6264164" indent="0">
              <a:buNone/>
              <a:defRPr sz="9100"/>
            </a:lvl4pPr>
            <a:lvl5pPr marL="8352217" indent="0">
              <a:buNone/>
              <a:defRPr sz="9100"/>
            </a:lvl5pPr>
            <a:lvl6pPr marL="10440272" indent="0">
              <a:buNone/>
              <a:defRPr sz="9100"/>
            </a:lvl6pPr>
            <a:lvl7pPr marL="12528328" indent="0">
              <a:buNone/>
              <a:defRPr sz="9100"/>
            </a:lvl7pPr>
            <a:lvl8pPr marL="14616380" indent="0">
              <a:buNone/>
              <a:defRPr sz="9100"/>
            </a:lvl8pPr>
            <a:lvl9pPr marL="16704436" indent="0">
              <a:buNone/>
              <a:defRPr sz="9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6" y="33506104"/>
            <a:ext cx="18165128" cy="502442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1" cy="28253742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4" y="39680107"/>
            <a:ext cx="9587150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4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42" indent="-1566042" algn="l" defTabSz="2088056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87" indent="-1305035" algn="l" defTabSz="2088056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136" indent="-1044028" algn="l" defTabSz="2088056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92" indent="-1044028" algn="l" defTabSz="2088056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244" indent="-1044028" algn="l" defTabSz="2088056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300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53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408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64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5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10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64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217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72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32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8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43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7880" y="5835067"/>
            <a:ext cx="16590806" cy="124631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6400" dirty="0" smtClean="0">
                <a:solidFill>
                  <a:srgbClr val="7B2629"/>
                </a:solidFill>
                <a:latin typeface="Eau Sans Bold Lining"/>
              </a:rPr>
              <a:t>TÍTULO DO TRABALHO</a:t>
            </a:r>
            <a:endParaRPr lang="en-US" sz="6400" dirty="0">
              <a:solidFill>
                <a:srgbClr val="7B2629"/>
              </a:solidFill>
              <a:latin typeface="Eau Sans Bold Lin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188" y="5058918"/>
            <a:ext cx="647472" cy="3860528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>
              <a:solidFill>
                <a:srgbClr val="7B2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879" y="7411402"/>
            <a:ext cx="16590807" cy="75387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32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endParaRPr lang="en-US" sz="28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513" y="10014604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1</a:t>
            </a:r>
            <a:endParaRPr lang="en-US" sz="4800" dirty="0">
              <a:solidFill>
                <a:srgbClr val="7B2629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512" y="11373959"/>
            <a:ext cx="11073640" cy="63554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  <a:p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ex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sollicitudin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orci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ac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convallis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ligula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2974" y="1001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2</a:t>
            </a:r>
            <a:endParaRPr lang="en-US" sz="4800" dirty="0">
              <a:solidFill>
                <a:srgbClr val="7B262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79698" y="11373959"/>
            <a:ext cx="11352457" cy="269286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ornare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Nam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mauris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ullamcorper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posuere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luctus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urna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non quam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auctor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placerat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fermentum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16394650" y="11115395"/>
            <a:ext cx="10785809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214064" y="14029614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:</a:t>
            </a:r>
            <a:r>
              <a:rPr lang="en-US" sz="1400" dirty="0" smtClean="0">
                <a:solidFill>
                  <a:srgbClr val="0E5B77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14063" y="1533348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00334" y="15199607"/>
            <a:ext cx="3602332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226972" y="16609548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Fig.1 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8662" y="23049595"/>
            <a:ext cx="11417320" cy="161564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43995" y="18866998"/>
            <a:ext cx="5288160" cy="567829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79699" y="26586522"/>
            <a:ext cx="6323521" cy="466263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57512" y="33420259"/>
            <a:ext cx="9901263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7</a:t>
            </a:r>
            <a:endParaRPr lang="en-US" sz="4800" dirty="0">
              <a:solidFill>
                <a:srgbClr val="7B2629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3369188" y="34482475"/>
            <a:ext cx="10785809" cy="55320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182974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 smtClean="0">
                <a:solidFill>
                  <a:srgbClr val="7B2629"/>
                </a:solidFill>
                <a:latin typeface="Eau Sans Bold Lining"/>
              </a:rPr>
              <a:t>References</a:t>
            </a:r>
            <a:endParaRPr lang="en-US" sz="3000" dirty="0">
              <a:solidFill>
                <a:srgbClr val="7B2629"/>
              </a:solidFill>
              <a:latin typeface="Eau Sans Bold Lining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179699" y="34675803"/>
            <a:ext cx="6833984" cy="1338650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3348351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>
                <a:solidFill>
                  <a:srgbClr val="7B2629"/>
                </a:solidFill>
                <a:latin typeface="Eau Sans Bold Lining"/>
              </a:rPr>
              <a:t>Financial Support </a:t>
            </a:r>
          </a:p>
        </p:txBody>
      </p:sp>
      <p:sp>
        <p:nvSpPr>
          <p:cNvPr id="86" name="Rectangle 85"/>
          <p:cNvSpPr/>
          <p:nvPr/>
        </p:nvSpPr>
        <p:spPr>
          <a:xfrm flipV="1">
            <a:off x="23560028" y="34489536"/>
            <a:ext cx="3620431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16419280" y="34489535"/>
            <a:ext cx="6338386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102113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.2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24679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.3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190689" y="23814653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194040" y="2310917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.4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57512" y="26586522"/>
            <a:ext cx="11073640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2113" y="31794433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.5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571100" y="30993006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.6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177981" y="31554788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64731" y="31577466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3674328" y="3157912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3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76621" y="3605165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.7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57512" y="34758718"/>
            <a:ext cx="11073640" cy="127709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6" y="40734530"/>
            <a:ext cx="13245706" cy="11752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419280" y="14066826"/>
            <a:ext cx="6594403" cy="2915153"/>
            <a:chOff x="16419280" y="14066826"/>
            <a:chExt cx="6594403" cy="2915153"/>
          </a:xfrm>
        </p:grpSpPr>
        <p:sp>
          <p:nvSpPr>
            <p:cNvPr id="6" name="Rectangle 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 flipV="1">
            <a:off x="3445343" y="11115395"/>
            <a:ext cx="10785809" cy="55320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57513" y="1798825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3</a:t>
            </a:r>
            <a:endParaRPr lang="en-US" sz="4800" dirty="0">
              <a:solidFill>
                <a:srgbClr val="7B2629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flipV="1">
            <a:off x="3445343" y="19089048"/>
            <a:ext cx="10785809" cy="55320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182974" y="1744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4</a:t>
            </a:r>
            <a:endParaRPr lang="en-US" sz="4800" dirty="0">
              <a:solidFill>
                <a:srgbClr val="7B2629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V="1">
            <a:off x="16394650" y="18545395"/>
            <a:ext cx="10785809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6419280" y="18975818"/>
            <a:ext cx="5519885" cy="4133359"/>
            <a:chOff x="16419280" y="14066826"/>
            <a:chExt cx="6594403" cy="2915153"/>
          </a:xfrm>
        </p:grpSpPr>
        <p:sp>
          <p:nvSpPr>
            <p:cNvPr id="90" name="Rectangle 8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369188" y="19546588"/>
            <a:ext cx="5155111" cy="2934088"/>
            <a:chOff x="16419280" y="14066826"/>
            <a:chExt cx="6594403" cy="2915153"/>
          </a:xfrm>
        </p:grpSpPr>
        <p:sp>
          <p:nvSpPr>
            <p:cNvPr id="116" name="Rectangle 11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8999886" y="19546588"/>
            <a:ext cx="5155111" cy="2934088"/>
            <a:chOff x="16419280" y="14066826"/>
            <a:chExt cx="6594403" cy="2915153"/>
          </a:xfrm>
        </p:grpSpPr>
        <p:sp>
          <p:nvSpPr>
            <p:cNvPr id="120" name="Rectangle 11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157513" y="2527557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 5</a:t>
            </a:r>
            <a:endParaRPr lang="en-US" sz="4800" dirty="0">
              <a:solidFill>
                <a:srgbClr val="7B2629"/>
              </a:solidFill>
              <a:effectLst/>
            </a:endParaRPr>
          </a:p>
        </p:txBody>
      </p:sp>
      <p:sp>
        <p:nvSpPr>
          <p:cNvPr id="126" name="Rectangle 125"/>
          <p:cNvSpPr/>
          <p:nvPr/>
        </p:nvSpPr>
        <p:spPr>
          <a:xfrm flipV="1">
            <a:off x="3445343" y="26376368"/>
            <a:ext cx="10785809" cy="55320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182974" y="25275577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7B2629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7B2629"/>
                </a:solidFill>
                <a:latin typeface="Eau Sans Bold Lining"/>
              </a:rPr>
              <a:t>6</a:t>
            </a:r>
            <a:endParaRPr lang="en-US" sz="4800" dirty="0">
              <a:solidFill>
                <a:srgbClr val="7B2629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flipV="1">
            <a:off x="16394650" y="26376368"/>
            <a:ext cx="10785809" cy="45719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6150815" y="36084031"/>
            <a:ext cx="13227342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363565" y="28852833"/>
            <a:ext cx="10783299" cy="2957444"/>
            <a:chOff x="16419280" y="14066826"/>
            <a:chExt cx="6594403" cy="2915153"/>
          </a:xfrm>
        </p:grpSpPr>
        <p:sp>
          <p:nvSpPr>
            <p:cNvPr id="138" name="Rectangle 137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2757666" y="26779957"/>
            <a:ext cx="4444913" cy="4224517"/>
            <a:chOff x="16419280" y="14066826"/>
            <a:chExt cx="6594403" cy="2915153"/>
          </a:xfrm>
        </p:grpSpPr>
        <p:sp>
          <p:nvSpPr>
            <p:cNvPr id="146" name="Rectangle 14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69188" y="36204054"/>
            <a:ext cx="4175169" cy="1998373"/>
            <a:chOff x="16419280" y="14066826"/>
            <a:chExt cx="6594403" cy="2915153"/>
          </a:xfrm>
        </p:grpSpPr>
        <p:sp>
          <p:nvSpPr>
            <p:cNvPr id="154" name="Rectangle 153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81" y="-5530"/>
            <a:ext cx="10058400" cy="3886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29238"/>
            <a:ext cx="30275214" cy="1682462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 flipH="1">
            <a:off x="19832457" y="31554788"/>
            <a:ext cx="45719" cy="1123207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flipH="1">
            <a:off x="23622987" y="31554788"/>
            <a:ext cx="45719" cy="1123207"/>
          </a:xfrm>
          <a:prstGeom prst="rect">
            <a:avLst/>
          </a:prstGeom>
          <a:solidFill>
            <a:srgbClr val="7B2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3565838" y="34758719"/>
            <a:ext cx="1569097" cy="1080627"/>
            <a:chOff x="16419280" y="14066826"/>
            <a:chExt cx="6594403" cy="2915153"/>
          </a:xfrm>
        </p:grpSpPr>
        <p:sp>
          <p:nvSpPr>
            <p:cNvPr id="102" name="Rectangle 10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5574625" y="34745232"/>
            <a:ext cx="1634745" cy="1094114"/>
            <a:chOff x="16419280" y="14066826"/>
            <a:chExt cx="6594403" cy="2915153"/>
          </a:xfrm>
        </p:grpSpPr>
        <p:sp>
          <p:nvSpPr>
            <p:cNvPr id="112" name="Rectangle 11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392</TotalTime>
  <Words>1013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Eau Sans Bold Lining</vt:lpstr>
      <vt:lpstr>Eau Sans Book</vt:lpstr>
      <vt:lpstr>Eau Sans Book Lining Oblique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35</cp:revision>
  <dcterms:created xsi:type="dcterms:W3CDTF">2016-02-06T18:49:21Z</dcterms:created>
  <dcterms:modified xsi:type="dcterms:W3CDTF">2017-03-01T03:20:21Z</dcterms:modified>
</cp:coreProperties>
</file>