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>
        <p:scale>
          <a:sx n="204" d="100"/>
          <a:sy n="204" d="100"/>
        </p:scale>
        <p:origin x="244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640" y="158830"/>
            <a:ext cx="289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2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2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40" y="353664"/>
            <a:ext cx="2506466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/ Projects manager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40" y="616459"/>
            <a:ext cx="250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3091-6900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90000.0000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joao@if.usp.br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4" y="1219440"/>
            <a:ext cx="210312" cy="22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3602" y="1172640"/>
            <a:ext cx="22785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Instituto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Física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Universidade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São Paulo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Rua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Matão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1371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Butantã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- São Paulo (SP) -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Brasil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/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CEP 05508-090</a:t>
            </a:r>
            <a:endParaRPr lang="en-US" sz="725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516868" y="1188225"/>
            <a:ext cx="10800" cy="612000"/>
          </a:xfrm>
          <a:prstGeom prst="rect">
            <a:avLst/>
          </a:prstGeom>
          <a:solidFill>
            <a:srgbClr val="7B2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2017-04-12T18:22:04Z</dcterms:created>
  <dcterms:modified xsi:type="dcterms:W3CDTF">2017-04-12T18:42:19Z</dcterms:modified>
</cp:coreProperties>
</file>