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15150"/>
    <a:srgbClr val="7B2629"/>
    <a:srgbClr val="205C77"/>
    <a:srgbClr val="0E5B77"/>
    <a:srgbClr val="B0B1B0"/>
    <a:srgbClr val="2C7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5507" autoAdjust="0"/>
  </p:normalViewPr>
  <p:slideViewPr>
    <p:cSldViewPr snapToGrid="0" snapToObjects="1">
      <p:cViewPr>
        <p:scale>
          <a:sx n="33" d="100"/>
          <a:sy n="33" d="100"/>
        </p:scale>
        <p:origin x="3144" y="480"/>
      </p:cViewPr>
      <p:guideLst>
        <p:guide orient="horz" pos="6735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6642785"/>
            <a:ext cx="12851447" cy="4583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4" y="12117389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4700" y="1890867"/>
            <a:ext cx="3974079" cy="40232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590" y="1890867"/>
            <a:ext cx="11678122" cy="40232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7" cy="4247026"/>
          </a:xfrm>
        </p:spPr>
        <p:txBody>
          <a:bodyPr anchor="t"/>
          <a:lstStyle>
            <a:lvl1pPr algn="l">
              <a:defRPr sz="91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4"/>
            <a:ext cx="12851447" cy="4677667"/>
          </a:xfrm>
        </p:spPr>
        <p:txBody>
          <a:bodyPr anchor="b"/>
          <a:lstStyle>
            <a:lvl1pPr marL="0" indent="0">
              <a:buNone/>
              <a:defRPr sz="4545">
                <a:solidFill>
                  <a:schemeClr val="tx1">
                    <a:tint val="75000"/>
                  </a:schemeClr>
                </a:solidFill>
              </a:defRPr>
            </a:lvl1pPr>
            <a:lvl2pPr marL="1042775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2085548" indent="0">
              <a:buNone/>
              <a:defRPr sz="3696">
                <a:solidFill>
                  <a:schemeClr val="tx1">
                    <a:tint val="75000"/>
                  </a:schemeClr>
                </a:solidFill>
              </a:defRPr>
            </a:lvl3pPr>
            <a:lvl4pPr marL="3128324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4pPr>
            <a:lvl5pPr marL="417109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5pPr>
            <a:lvl6pPr marL="5213872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6pPr>
            <a:lvl7pPr marL="625664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7pPr>
            <a:lvl8pPr marL="7299420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8pPr>
            <a:lvl9pPr marL="8342195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590" y="11003659"/>
            <a:ext cx="7824788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366" y="11003659"/>
            <a:ext cx="7827413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9"/>
            <a:ext cx="6680338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9"/>
            <a:ext cx="6682962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2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1386"/>
            <a:ext cx="4974162" cy="3623337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5" y="851388"/>
            <a:ext cx="8452137" cy="18250331"/>
          </a:xfrm>
        </p:spPr>
        <p:txBody>
          <a:bodyPr/>
          <a:lstStyle>
            <a:lvl1pPr>
              <a:defRPr sz="7341"/>
            </a:lvl1pPr>
            <a:lvl2pPr>
              <a:defRPr sz="6342"/>
            </a:lvl2pPr>
            <a:lvl3pPr>
              <a:defRPr sz="5493"/>
            </a:lvl3pPr>
            <a:lvl4pPr>
              <a:defRPr sz="4545"/>
            </a:lvl4pPr>
            <a:lvl5pPr>
              <a:defRPr sz="4545"/>
            </a:lvl5pPr>
            <a:lvl6pPr>
              <a:defRPr sz="4545"/>
            </a:lvl6pPr>
            <a:lvl7pPr>
              <a:defRPr sz="4545"/>
            </a:lvl7pPr>
            <a:lvl8pPr>
              <a:defRPr sz="4545"/>
            </a:lvl8pPr>
            <a:lvl9pPr>
              <a:defRPr sz="45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9" y="4474724"/>
            <a:ext cx="4974162" cy="14626996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500" y="14968538"/>
            <a:ext cx="9071610" cy="1767120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500" y="1910666"/>
            <a:ext cx="9071610" cy="12830175"/>
          </a:xfrm>
        </p:spPr>
        <p:txBody>
          <a:bodyPr/>
          <a:lstStyle>
            <a:lvl1pPr marL="0" indent="0">
              <a:buNone/>
              <a:defRPr sz="7341"/>
            </a:lvl1pPr>
            <a:lvl2pPr marL="1042775" indent="0">
              <a:buNone/>
              <a:defRPr sz="6342"/>
            </a:lvl2pPr>
            <a:lvl3pPr marL="2085548" indent="0">
              <a:buNone/>
              <a:defRPr sz="5493"/>
            </a:lvl3pPr>
            <a:lvl4pPr marL="3128324" indent="0">
              <a:buNone/>
              <a:defRPr sz="4545"/>
            </a:lvl4pPr>
            <a:lvl5pPr marL="4171097" indent="0">
              <a:buNone/>
              <a:defRPr sz="4545"/>
            </a:lvl5pPr>
            <a:lvl6pPr marL="5213872" indent="0">
              <a:buNone/>
              <a:defRPr sz="4545"/>
            </a:lvl6pPr>
            <a:lvl7pPr marL="6256647" indent="0">
              <a:buNone/>
              <a:defRPr sz="4545"/>
            </a:lvl7pPr>
            <a:lvl8pPr marL="7299420" indent="0">
              <a:buNone/>
              <a:defRPr sz="4545"/>
            </a:lvl8pPr>
            <a:lvl9pPr marL="8342195" indent="0">
              <a:buNone/>
              <a:defRPr sz="454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500" y="16735658"/>
            <a:ext cx="9071610" cy="2509605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989515"/>
            <a:ext cx="13607415" cy="14112204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9" y="19819455"/>
            <a:ext cx="4787794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3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775" rtl="0" eaLnBrk="1" latinLnBrk="0" hangingPunct="1">
        <a:spcBef>
          <a:spcPct val="0"/>
        </a:spcBef>
        <a:buNone/>
        <a:defRPr sz="100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081" indent="-782081" algn="l" defTabSz="1042775" rtl="0" eaLnBrk="1" latinLnBrk="0" hangingPunct="1">
        <a:spcBef>
          <a:spcPct val="20000"/>
        </a:spcBef>
        <a:buFont typeface="Arial"/>
        <a:buChar char="•"/>
        <a:defRPr sz="7341" kern="1200">
          <a:solidFill>
            <a:schemeClr val="tx1"/>
          </a:solidFill>
          <a:latin typeface="+mn-lt"/>
          <a:ea typeface="+mn-ea"/>
          <a:cs typeface="+mn-cs"/>
        </a:defRPr>
      </a:lvl1pPr>
      <a:lvl2pPr marL="1694508" indent="-651734" algn="l" defTabSz="1042775" rtl="0" eaLnBrk="1" latinLnBrk="0" hangingPunct="1">
        <a:spcBef>
          <a:spcPct val="20000"/>
        </a:spcBef>
        <a:buFont typeface="Arial"/>
        <a:buChar char="–"/>
        <a:defRPr sz="6342" kern="1200">
          <a:solidFill>
            <a:schemeClr val="tx1"/>
          </a:solidFill>
          <a:latin typeface="+mn-lt"/>
          <a:ea typeface="+mn-ea"/>
          <a:cs typeface="+mn-cs"/>
        </a:defRPr>
      </a:lvl2pPr>
      <a:lvl3pPr marL="2606936" indent="-521388" algn="l" defTabSz="1042775" rtl="0" eaLnBrk="1" latinLnBrk="0" hangingPunct="1">
        <a:spcBef>
          <a:spcPct val="20000"/>
        </a:spcBef>
        <a:buFont typeface="Arial"/>
        <a:buChar char="•"/>
        <a:defRPr sz="5493" kern="1200">
          <a:solidFill>
            <a:schemeClr val="tx1"/>
          </a:solidFill>
          <a:latin typeface="+mn-lt"/>
          <a:ea typeface="+mn-ea"/>
          <a:cs typeface="+mn-cs"/>
        </a:defRPr>
      </a:lvl3pPr>
      <a:lvl4pPr marL="3649711" indent="-521388" algn="l" defTabSz="1042775" rtl="0" eaLnBrk="1" latinLnBrk="0" hangingPunct="1">
        <a:spcBef>
          <a:spcPct val="20000"/>
        </a:spcBef>
        <a:buFont typeface="Arial"/>
        <a:buChar char="–"/>
        <a:defRPr sz="4545" kern="1200">
          <a:solidFill>
            <a:schemeClr val="tx1"/>
          </a:solidFill>
          <a:latin typeface="+mn-lt"/>
          <a:ea typeface="+mn-ea"/>
          <a:cs typeface="+mn-cs"/>
        </a:defRPr>
      </a:lvl4pPr>
      <a:lvl5pPr marL="4692484" indent="-521388" algn="l" defTabSz="1042775" rtl="0" eaLnBrk="1" latinLnBrk="0" hangingPunct="1">
        <a:spcBef>
          <a:spcPct val="20000"/>
        </a:spcBef>
        <a:buFont typeface="Arial"/>
        <a:buChar char="»"/>
        <a:defRPr sz="4545" kern="1200">
          <a:solidFill>
            <a:schemeClr val="tx1"/>
          </a:solidFill>
          <a:latin typeface="+mn-lt"/>
          <a:ea typeface="+mn-ea"/>
          <a:cs typeface="+mn-cs"/>
        </a:defRPr>
      </a:lvl5pPr>
      <a:lvl6pPr marL="5735259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6pPr>
      <a:lvl7pPr marL="677803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7pPr>
      <a:lvl8pPr marL="7820808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8pPr>
      <a:lvl9pPr marL="886358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104277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2pPr>
      <a:lvl3pPr marL="2085548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128324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4pPr>
      <a:lvl5pPr marL="417109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5pPr>
      <a:lvl6pPr marL="5213872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6pPr>
      <a:lvl7pPr marL="625664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7pPr>
      <a:lvl8pPr marL="729942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8pPr>
      <a:lvl9pPr marL="834219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6324" y="2915810"/>
            <a:ext cx="8285399" cy="1161610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6700">
                <a:solidFill>
                  <a:srgbClr val="7B2629"/>
                </a:solidFill>
                <a:latin typeface="Eau Sans Bold Lining"/>
              </a:rPr>
              <a:t>TÍTULO </a:t>
            </a:r>
            <a:r>
              <a:rPr lang="en-US" sz="6700" smtClean="0">
                <a:solidFill>
                  <a:srgbClr val="7B2629"/>
                </a:solidFill>
                <a:latin typeface="Eau Sans Bold Lining"/>
              </a:rPr>
              <a:t>1</a:t>
            </a:r>
            <a:endParaRPr lang="en-US" sz="6700" dirty="0">
              <a:solidFill>
                <a:srgbClr val="7B2629"/>
              </a:solidFill>
              <a:latin typeface="Eau Sans Bold Lin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2562" y="2528203"/>
            <a:ext cx="323346" cy="1927936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>
              <a:solidFill>
                <a:srgbClr val="7B2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871" y="6377169"/>
            <a:ext cx="8285399" cy="669168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5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r>
              <a:rPr lang="en-US" sz="3500" i="1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endParaRPr lang="en-US" sz="35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852" y="5333258"/>
            <a:ext cx="4646313" cy="915389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T</a:t>
            </a:r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ÍTULO 2</a:t>
            </a:r>
            <a:endParaRPr lang="en-US" sz="5100" dirty="0">
              <a:solidFill>
                <a:srgbClr val="5151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9062" y="8114065"/>
            <a:ext cx="7841611" cy="299288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facilisis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semper a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non, tempus vitae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at dui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endParaRPr lang="en-US" sz="31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" y="20344497"/>
            <a:ext cx="6614866" cy="586925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 flipV="1">
            <a:off x="1650716" y="17859606"/>
            <a:ext cx="11708276" cy="32400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/>
          </a:p>
        </p:txBody>
      </p:sp>
      <p:grpSp>
        <p:nvGrpSpPr>
          <p:cNvPr id="115" name="Group 114"/>
          <p:cNvGrpSpPr/>
          <p:nvPr/>
        </p:nvGrpSpPr>
        <p:grpSpPr>
          <a:xfrm>
            <a:off x="1682561" y="8285730"/>
            <a:ext cx="3600000" cy="3646800"/>
            <a:chOff x="16419280" y="14066826"/>
            <a:chExt cx="6594403" cy="3281167"/>
          </a:xfrm>
        </p:grpSpPr>
        <p:sp>
          <p:nvSpPr>
            <p:cNvPr id="116" name="Rectangle 115"/>
            <p:cNvSpPr/>
            <p:nvPr/>
          </p:nvSpPr>
          <p:spPr>
            <a:xfrm>
              <a:off x="16419280" y="14066826"/>
              <a:ext cx="5934962" cy="3281167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8510" y="18063264"/>
            <a:ext cx="2196000" cy="1296000"/>
            <a:chOff x="16419280" y="14066826"/>
            <a:chExt cx="6594403" cy="2915153"/>
          </a:xfrm>
        </p:grpSpPr>
        <p:sp>
          <p:nvSpPr>
            <p:cNvPr id="120" name="Rectangle 11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1" y="-966"/>
            <a:ext cx="5023135" cy="194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41613"/>
            <a:ext cx="15119351" cy="84021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566086" y="12715580"/>
            <a:ext cx="11792905" cy="166944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Nam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est. Integer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hendrerit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consequat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ligula id libero porta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libero mi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imperdiet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augue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. In sit sit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quam ligula.</a:t>
            </a:r>
            <a:endParaRPr lang="en-US" sz="25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18871" y="17048493"/>
            <a:ext cx="8285399" cy="592224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3000" dirty="0" err="1" smtClean="0">
                <a:solidFill>
                  <a:srgbClr val="7B2629"/>
                </a:solidFill>
                <a:latin typeface="Eau Sans Bold Lining"/>
              </a:rPr>
              <a:t>Apoio</a:t>
            </a:r>
            <a:r>
              <a:rPr lang="en-US" sz="3000" dirty="0" smtClean="0">
                <a:solidFill>
                  <a:srgbClr val="7B2629"/>
                </a:solidFill>
                <a:latin typeface="Eau Sans Bold Lining"/>
              </a:rPr>
              <a:t> </a:t>
            </a:r>
            <a:endParaRPr lang="en-US" sz="3000" dirty="0">
              <a:solidFill>
                <a:srgbClr val="7B2629"/>
              </a:solidFill>
              <a:latin typeface="Eau Sans Bold Lining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027165" y="18063264"/>
            <a:ext cx="2196000" cy="1296000"/>
            <a:chOff x="16419280" y="14066826"/>
            <a:chExt cx="6594403" cy="2915153"/>
          </a:xfrm>
        </p:grpSpPr>
        <p:sp>
          <p:nvSpPr>
            <p:cNvPr id="99" name="Rectangle 98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406854" y="18063264"/>
            <a:ext cx="2196000" cy="1296000"/>
            <a:chOff x="16419280" y="14066826"/>
            <a:chExt cx="6594403" cy="2915153"/>
          </a:xfrm>
        </p:grpSpPr>
        <p:sp>
          <p:nvSpPr>
            <p:cNvPr id="128" name="Rectangle 127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785509" y="18063264"/>
            <a:ext cx="2196000" cy="1296000"/>
            <a:chOff x="16419280" y="14066826"/>
            <a:chExt cx="6594403" cy="2915153"/>
          </a:xfrm>
        </p:grpSpPr>
        <p:sp>
          <p:nvSpPr>
            <p:cNvPr id="135" name="Rectangle 13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1164164" y="18063264"/>
            <a:ext cx="2196000" cy="1296000"/>
            <a:chOff x="16419280" y="14066826"/>
            <a:chExt cx="6594403" cy="2915153"/>
          </a:xfrm>
        </p:grpSpPr>
        <p:sp>
          <p:nvSpPr>
            <p:cNvPr id="143" name="Rectangle 142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422</TotalTime>
  <Words>103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Eau Sans Bold Lining</vt:lpstr>
      <vt:lpstr>Eau Sans Book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37</cp:revision>
  <dcterms:created xsi:type="dcterms:W3CDTF">2016-02-06T18:49:21Z</dcterms:created>
  <dcterms:modified xsi:type="dcterms:W3CDTF">2017-04-12T17:49:05Z</dcterms:modified>
</cp:coreProperties>
</file>