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rels" ContentType="application/vnd.openxmlformats-package.relationships+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</p:sldIdLst>
  <p:sldSz cx="10691813" cy="7559675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B2629"/>
    <a:srgbClr val="41414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2"/>
    <p:restoredTop sz="94630"/>
  </p:normalViewPr>
  <p:slideViewPr>
    <p:cSldViewPr snapToGrid="0" snapToObjects="1">
      <p:cViewPr varScale="1">
        <p:scale>
          <a:sx n="102" d="100"/>
          <a:sy n="102" d="100"/>
        </p:scale>
        <p:origin x="1712" y="19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4" Type="http://schemas.openxmlformats.org/officeDocument/2006/relationships/viewProps" Target="viewProps.xml"/><Relationship Id="rId5" Type="http://schemas.openxmlformats.org/officeDocument/2006/relationships/theme" Target="theme/theme1.xml"/><Relationship Id="rId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1886" y="1237197"/>
            <a:ext cx="9088041" cy="2631887"/>
          </a:xfrm>
        </p:spPr>
        <p:txBody>
          <a:bodyPr anchor="b"/>
          <a:lstStyle>
            <a:lvl1pPr algn="ctr"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36477" y="3970580"/>
            <a:ext cx="8018860" cy="1825171"/>
          </a:xfrm>
        </p:spPr>
        <p:txBody>
          <a:bodyPr/>
          <a:lstStyle>
            <a:lvl1pPr marL="0" indent="0" algn="ctr">
              <a:buNone/>
              <a:defRPr sz="2646"/>
            </a:lvl1pPr>
            <a:lvl2pPr marL="503972" indent="0" algn="ctr">
              <a:buNone/>
              <a:defRPr sz="2205"/>
            </a:lvl2pPr>
            <a:lvl3pPr marL="1007943" indent="0" algn="ctr">
              <a:buNone/>
              <a:defRPr sz="1984"/>
            </a:lvl3pPr>
            <a:lvl4pPr marL="1511915" indent="0" algn="ctr">
              <a:buNone/>
              <a:defRPr sz="1764"/>
            </a:lvl4pPr>
            <a:lvl5pPr marL="2015886" indent="0" algn="ctr">
              <a:buNone/>
              <a:defRPr sz="1764"/>
            </a:lvl5pPr>
            <a:lvl6pPr marL="2519858" indent="0" algn="ctr">
              <a:buNone/>
              <a:defRPr sz="1764"/>
            </a:lvl6pPr>
            <a:lvl7pPr marL="3023829" indent="0" algn="ctr">
              <a:buNone/>
              <a:defRPr sz="1764"/>
            </a:lvl7pPr>
            <a:lvl8pPr marL="3527801" indent="0" algn="ctr">
              <a:buNone/>
              <a:defRPr sz="1764"/>
            </a:lvl8pPr>
            <a:lvl9pPr marL="4031772" indent="0" algn="ctr">
              <a:buNone/>
              <a:defRPr sz="1764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6100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94611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51329" y="402483"/>
            <a:ext cx="2305422" cy="640647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5063" y="402483"/>
            <a:ext cx="6782619" cy="640647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63800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9209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9494" y="1884671"/>
            <a:ext cx="9221689" cy="3144614"/>
          </a:xfrm>
        </p:spPr>
        <p:txBody>
          <a:bodyPr anchor="b"/>
          <a:lstStyle>
            <a:lvl1pPr>
              <a:defRPr sz="6614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9494" y="5059035"/>
            <a:ext cx="9221689" cy="1653678"/>
          </a:xfrm>
        </p:spPr>
        <p:txBody>
          <a:bodyPr/>
          <a:lstStyle>
            <a:lvl1pPr marL="0" indent="0">
              <a:buNone/>
              <a:defRPr sz="2646">
                <a:solidFill>
                  <a:schemeClr val="tx1"/>
                </a:solidFill>
              </a:defRPr>
            </a:lvl1pPr>
            <a:lvl2pPr marL="503972" indent="0">
              <a:buNone/>
              <a:defRPr sz="2205">
                <a:solidFill>
                  <a:schemeClr val="tx1">
                    <a:tint val="75000"/>
                  </a:schemeClr>
                </a:solidFill>
              </a:defRPr>
            </a:lvl2pPr>
            <a:lvl3pPr marL="1007943" indent="0">
              <a:buNone/>
              <a:defRPr sz="1984">
                <a:solidFill>
                  <a:schemeClr val="tx1">
                    <a:tint val="75000"/>
                  </a:schemeClr>
                </a:solidFill>
              </a:defRPr>
            </a:lvl3pPr>
            <a:lvl4pPr marL="1511915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4pPr>
            <a:lvl5pPr marL="2015886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5pPr>
            <a:lvl6pPr marL="2519858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6pPr>
            <a:lvl7pPr marL="3023829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7pPr>
            <a:lvl8pPr marL="3527801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8pPr>
            <a:lvl9pPr marL="4031772" indent="0">
              <a:buNone/>
              <a:defRPr sz="1764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95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5062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412730" y="2012414"/>
            <a:ext cx="4544021" cy="4796544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2013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402484"/>
            <a:ext cx="9221689" cy="1461188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6456" y="1853171"/>
            <a:ext cx="4523137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36456" y="2761381"/>
            <a:ext cx="4523137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412731" y="1853171"/>
            <a:ext cx="4545413" cy="908210"/>
          </a:xfrm>
        </p:spPr>
        <p:txBody>
          <a:bodyPr anchor="b"/>
          <a:lstStyle>
            <a:lvl1pPr marL="0" indent="0">
              <a:buNone/>
              <a:defRPr sz="2646" b="1"/>
            </a:lvl1pPr>
            <a:lvl2pPr marL="503972" indent="0">
              <a:buNone/>
              <a:defRPr sz="2205" b="1"/>
            </a:lvl2pPr>
            <a:lvl3pPr marL="1007943" indent="0">
              <a:buNone/>
              <a:defRPr sz="1984" b="1"/>
            </a:lvl3pPr>
            <a:lvl4pPr marL="1511915" indent="0">
              <a:buNone/>
              <a:defRPr sz="1764" b="1"/>
            </a:lvl4pPr>
            <a:lvl5pPr marL="2015886" indent="0">
              <a:buNone/>
              <a:defRPr sz="1764" b="1"/>
            </a:lvl5pPr>
            <a:lvl6pPr marL="2519858" indent="0">
              <a:buNone/>
              <a:defRPr sz="1764" b="1"/>
            </a:lvl6pPr>
            <a:lvl7pPr marL="3023829" indent="0">
              <a:buNone/>
              <a:defRPr sz="1764" b="1"/>
            </a:lvl7pPr>
            <a:lvl8pPr marL="3527801" indent="0">
              <a:buNone/>
              <a:defRPr sz="1764" b="1"/>
            </a:lvl8pPr>
            <a:lvl9pPr marL="4031772" indent="0">
              <a:buNone/>
              <a:defRPr sz="1764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412731" y="2761381"/>
            <a:ext cx="4545413" cy="4061576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81097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84439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4924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5413" y="1088455"/>
            <a:ext cx="5412730" cy="5372269"/>
          </a:xfrm>
        </p:spPr>
        <p:txBody>
          <a:bodyPr/>
          <a:lstStyle>
            <a:lvl1pPr>
              <a:defRPr sz="3527"/>
            </a:lvl1pPr>
            <a:lvl2pPr>
              <a:defRPr sz="3086"/>
            </a:lvl2pPr>
            <a:lvl3pPr>
              <a:defRPr sz="2646"/>
            </a:lvl3pPr>
            <a:lvl4pPr>
              <a:defRPr sz="2205"/>
            </a:lvl4pPr>
            <a:lvl5pPr>
              <a:defRPr sz="2205"/>
            </a:lvl5pPr>
            <a:lvl6pPr>
              <a:defRPr sz="2205"/>
            </a:lvl6pPr>
            <a:lvl7pPr>
              <a:defRPr sz="2205"/>
            </a:lvl7pPr>
            <a:lvl8pPr>
              <a:defRPr sz="2205"/>
            </a:lvl8pPr>
            <a:lvl9pPr>
              <a:defRPr sz="220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22144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36455" y="503978"/>
            <a:ext cx="3448388" cy="1763924"/>
          </a:xfrm>
        </p:spPr>
        <p:txBody>
          <a:bodyPr anchor="b"/>
          <a:lstStyle>
            <a:lvl1pPr>
              <a:defRPr sz="3527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5413" y="1088455"/>
            <a:ext cx="5412730" cy="5372269"/>
          </a:xfrm>
        </p:spPr>
        <p:txBody>
          <a:bodyPr anchor="t"/>
          <a:lstStyle>
            <a:lvl1pPr marL="0" indent="0">
              <a:buNone/>
              <a:defRPr sz="3527"/>
            </a:lvl1pPr>
            <a:lvl2pPr marL="503972" indent="0">
              <a:buNone/>
              <a:defRPr sz="3086"/>
            </a:lvl2pPr>
            <a:lvl3pPr marL="1007943" indent="0">
              <a:buNone/>
              <a:defRPr sz="2646"/>
            </a:lvl3pPr>
            <a:lvl4pPr marL="1511915" indent="0">
              <a:buNone/>
              <a:defRPr sz="2205"/>
            </a:lvl4pPr>
            <a:lvl5pPr marL="2015886" indent="0">
              <a:buNone/>
              <a:defRPr sz="2205"/>
            </a:lvl5pPr>
            <a:lvl6pPr marL="2519858" indent="0">
              <a:buNone/>
              <a:defRPr sz="2205"/>
            </a:lvl6pPr>
            <a:lvl7pPr marL="3023829" indent="0">
              <a:buNone/>
              <a:defRPr sz="2205"/>
            </a:lvl7pPr>
            <a:lvl8pPr marL="3527801" indent="0">
              <a:buNone/>
              <a:defRPr sz="2205"/>
            </a:lvl8pPr>
            <a:lvl9pPr marL="4031772" indent="0">
              <a:buNone/>
              <a:defRPr sz="2205"/>
            </a:lvl9pPr>
          </a:lstStyle>
          <a:p>
            <a:r>
              <a:rPr lang="en-US" smtClean="0"/>
              <a:t>Drag picture to placeholder or click icon to add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36455" y="2267902"/>
            <a:ext cx="3448388" cy="4201570"/>
          </a:xfrm>
        </p:spPr>
        <p:txBody>
          <a:bodyPr/>
          <a:lstStyle>
            <a:lvl1pPr marL="0" indent="0">
              <a:buNone/>
              <a:defRPr sz="1764"/>
            </a:lvl1pPr>
            <a:lvl2pPr marL="503972" indent="0">
              <a:buNone/>
              <a:defRPr sz="1543"/>
            </a:lvl2pPr>
            <a:lvl3pPr marL="1007943" indent="0">
              <a:buNone/>
              <a:defRPr sz="1323"/>
            </a:lvl3pPr>
            <a:lvl4pPr marL="1511915" indent="0">
              <a:buNone/>
              <a:defRPr sz="1102"/>
            </a:lvl4pPr>
            <a:lvl5pPr marL="2015886" indent="0">
              <a:buNone/>
              <a:defRPr sz="1102"/>
            </a:lvl5pPr>
            <a:lvl6pPr marL="2519858" indent="0">
              <a:buNone/>
              <a:defRPr sz="1102"/>
            </a:lvl6pPr>
            <a:lvl7pPr marL="3023829" indent="0">
              <a:buNone/>
              <a:defRPr sz="1102"/>
            </a:lvl7pPr>
            <a:lvl8pPr marL="3527801" indent="0">
              <a:buNone/>
              <a:defRPr sz="1102"/>
            </a:lvl8pPr>
            <a:lvl9pPr marL="4031772" indent="0">
              <a:buNone/>
              <a:defRPr sz="110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27000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35062" y="402484"/>
            <a:ext cx="9221689" cy="14611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35062" y="2012414"/>
            <a:ext cx="9221689" cy="47965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5062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B6E1C1-692F-5049-9603-BDBAB299F0C7}" type="datetimeFigureOut">
              <a:rPr lang="en-US" smtClean="0"/>
              <a:t>3/1/17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541663" y="7006700"/>
            <a:ext cx="3608487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51093" y="7006700"/>
            <a:ext cx="2405658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3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950C4-0D5C-F048-A70B-F94D1A9CFA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86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7943" rtl="0" eaLnBrk="1" latinLnBrk="0" hangingPunct="1">
        <a:lnSpc>
          <a:spcPct val="90000"/>
        </a:lnSpc>
        <a:spcBef>
          <a:spcPct val="0"/>
        </a:spcBef>
        <a:buNone/>
        <a:defRPr sz="485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986" indent="-251986" algn="l" defTabSz="1007943" rtl="0" eaLnBrk="1" latinLnBrk="0" hangingPunct="1">
        <a:lnSpc>
          <a:spcPct val="90000"/>
        </a:lnSpc>
        <a:spcBef>
          <a:spcPts val="1102"/>
        </a:spcBef>
        <a:buFont typeface="Arial" panose="020B0604020202020204" pitchFamily="34" charset="0"/>
        <a:buChar char="•"/>
        <a:defRPr sz="3086" kern="1200">
          <a:solidFill>
            <a:schemeClr val="tx1"/>
          </a:solidFill>
          <a:latin typeface="+mn-lt"/>
          <a:ea typeface="+mn-ea"/>
          <a:cs typeface="+mn-cs"/>
        </a:defRPr>
      </a:lvl1pPr>
      <a:lvl2pPr marL="75595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646" kern="1200">
          <a:solidFill>
            <a:schemeClr val="tx1"/>
          </a:solidFill>
          <a:latin typeface="+mn-lt"/>
          <a:ea typeface="+mn-ea"/>
          <a:cs typeface="+mn-cs"/>
        </a:defRPr>
      </a:lvl2pPr>
      <a:lvl3pPr marL="1259929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2205" kern="1200">
          <a:solidFill>
            <a:schemeClr val="tx1"/>
          </a:solidFill>
          <a:latin typeface="+mn-lt"/>
          <a:ea typeface="+mn-ea"/>
          <a:cs typeface="+mn-cs"/>
        </a:defRPr>
      </a:lvl3pPr>
      <a:lvl4pPr marL="1763900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267872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771844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275815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779787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283758" indent="-251986" algn="l" defTabSz="1007943" rtl="0" eaLnBrk="1" latinLnBrk="0" hangingPunct="1">
        <a:lnSpc>
          <a:spcPct val="90000"/>
        </a:lnSpc>
        <a:spcBef>
          <a:spcPts val="551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1pPr>
      <a:lvl2pPr marL="5039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1007943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3pPr>
      <a:lvl4pPr marL="1511915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4pPr>
      <a:lvl5pPr marL="2015886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5pPr>
      <a:lvl6pPr marL="2519858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6pPr>
      <a:lvl7pPr marL="3023829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7pPr>
      <a:lvl8pPr marL="3527801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8pPr>
      <a:lvl9pPr marL="4031772" algn="l" defTabSz="1007943" rtl="0" eaLnBrk="1" latinLnBrk="0" hangingPunct="1">
        <a:defRPr sz="198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jpg"/><Relationship Id="rId3" Type="http://schemas.openxmlformats.org/officeDocument/2006/relationships/image" Target="../media/image2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777685" y="1589578"/>
            <a:ext cx="5136442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8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CERTIFICADO</a:t>
            </a:r>
            <a:endParaRPr lang="en-US" sz="3800" b="1" dirty="0">
              <a:solidFill>
                <a:srgbClr val="7B2629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92478" y="2661309"/>
            <a:ext cx="330685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Certificamos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que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777685" y="3254267"/>
            <a:ext cx="51364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João</a:t>
            </a:r>
            <a:r>
              <a:rPr lang="en-US" sz="32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 da Silva</a:t>
            </a:r>
            <a:endParaRPr lang="en-US" sz="3200" b="1" dirty="0">
              <a:solidFill>
                <a:srgbClr val="7B2629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44257" y="4181470"/>
            <a:ext cx="760329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Participou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evento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ministrado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através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da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dentro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do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programa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,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desenvolvido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por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com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duração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de </a:t>
            </a:r>
            <a:r>
              <a:rPr lang="en-US" sz="1400" dirty="0" err="1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xxxx</a:t>
            </a:r>
            <a:r>
              <a:rPr lang="en-US" sz="1400" dirty="0" smtClean="0">
                <a:solidFill>
                  <a:srgbClr val="414140"/>
                </a:solidFill>
                <a:latin typeface="Eau Sans Book" charset="0"/>
                <a:ea typeface="Eau Sans Book" charset="0"/>
                <a:cs typeface="Eau Sans Book" charset="0"/>
              </a:rPr>
              <a:t> horas.</a:t>
            </a:r>
            <a:endParaRPr lang="en-US" sz="1400" dirty="0">
              <a:solidFill>
                <a:srgbClr val="414140"/>
              </a:solidFill>
              <a:latin typeface="Eau Sans Book" charset="0"/>
              <a:ea typeface="Eau Sans Book" charset="0"/>
              <a:cs typeface="Eau Sans Book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832236" y="5788595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São Paulo, </a:t>
            </a:r>
            <a:r>
              <a:rPr lang="en-US" sz="13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 de </a:t>
            </a:r>
            <a:r>
              <a:rPr lang="en-US" sz="13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xxxxxxx</a:t>
            </a:r>
            <a:r>
              <a:rPr lang="en-US" sz="13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 de 20xxxx</a:t>
            </a:r>
            <a:endParaRPr lang="en-US" sz="1300" b="1" dirty="0">
              <a:solidFill>
                <a:srgbClr val="7B2629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754144" y="6008049"/>
            <a:ext cx="3890897" cy="2923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3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Coordenador</a:t>
            </a:r>
            <a:r>
              <a:rPr lang="en-US" sz="13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xxxxx</a:t>
            </a:r>
            <a:r>
              <a:rPr lang="en-US" sz="1300" b="1" dirty="0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 </a:t>
            </a:r>
            <a:r>
              <a:rPr lang="en-US" sz="1300" b="1" dirty="0" err="1" smtClean="0">
                <a:solidFill>
                  <a:srgbClr val="7B2629"/>
                </a:solidFill>
                <a:latin typeface="Eau Sans" charset="0"/>
                <a:ea typeface="Eau Sans" charset="0"/>
                <a:cs typeface="Eau Sans" charset="0"/>
              </a:rPr>
              <a:t>xxxxxx</a:t>
            </a:r>
            <a:endParaRPr lang="en-US" sz="1300" b="1" dirty="0">
              <a:solidFill>
                <a:srgbClr val="7B2629"/>
              </a:solidFill>
              <a:latin typeface="Eau Sans" charset="0"/>
              <a:ea typeface="Eau Sans" charset="0"/>
              <a:cs typeface="Eau Sans" charset="0"/>
            </a:endParaRPr>
          </a:p>
        </p:txBody>
      </p:sp>
      <p:cxnSp>
        <p:nvCxnSpPr>
          <p:cNvPr id="13" name="Straight Connector 12"/>
          <p:cNvCxnSpPr/>
          <p:nvPr/>
        </p:nvCxnSpPr>
        <p:spPr>
          <a:xfrm>
            <a:off x="6151592" y="5924811"/>
            <a:ext cx="3096000" cy="0"/>
          </a:xfrm>
          <a:prstGeom prst="line">
            <a:avLst/>
          </a:prstGeom>
          <a:ln>
            <a:solidFill>
              <a:srgbClr val="41414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Pictur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43285" y="-473"/>
            <a:ext cx="2787911" cy="1077199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2900" y="6800763"/>
            <a:ext cx="9985248" cy="36880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858732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11</TotalTime>
  <Words>42</Words>
  <Application>Microsoft Macintosh PowerPoint</Application>
  <PresentationFormat>Custom</PresentationFormat>
  <Paragraphs>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Calibri</vt:lpstr>
      <vt:lpstr>Calibri Light</vt:lpstr>
      <vt:lpstr>Eau Sans</vt:lpstr>
      <vt:lpstr>Eau Sans Book</vt:lpstr>
      <vt:lpstr>Arial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Microsoft Office User</dc:creator>
  <cp:lastModifiedBy>Microsoft Office User</cp:lastModifiedBy>
  <cp:revision>3</cp:revision>
  <dcterms:created xsi:type="dcterms:W3CDTF">2017-02-28T20:22:58Z</dcterms:created>
  <dcterms:modified xsi:type="dcterms:W3CDTF">2017-03-01T03:40:37Z</dcterms:modified>
</cp:coreProperties>
</file>