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2629"/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01"/>
    <p:restoredTop sz="95574"/>
  </p:normalViewPr>
  <p:slideViewPr>
    <p:cSldViewPr snapToGrid="0" snapToObjects="1">
      <p:cViewPr>
        <p:scale>
          <a:sx n="200" d="100"/>
          <a:sy n="200" d="100"/>
        </p:scale>
        <p:origin x="135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/>
          </p:cNvSpPr>
          <p:nvPr/>
        </p:nvSpPr>
        <p:spPr>
          <a:xfrm>
            <a:off x="248746" y="2378254"/>
            <a:ext cx="14400" cy="828000"/>
          </a:xfrm>
          <a:prstGeom prst="rect">
            <a:avLst/>
          </a:prstGeom>
          <a:solidFill>
            <a:srgbClr val="7B26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146" y="2394914"/>
            <a:ext cx="1454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7B2629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146" y="2567906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34" y="460697"/>
            <a:ext cx="1533144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2017-02-28T18:40:19Z</dcterms:created>
  <dcterms:modified xsi:type="dcterms:W3CDTF">2017-04-03T22:25:34Z</dcterms:modified>
</cp:coreProperties>
</file>