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305" d="100"/>
          <a:sy n="305" d="100"/>
        </p:scale>
        <p:origin x="3648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06" y="1131882"/>
            <a:ext cx="745200" cy="99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85246" y="2580775"/>
            <a:ext cx="14400" cy="622800"/>
          </a:xfrm>
          <a:prstGeom prst="rect">
            <a:avLst/>
          </a:prstGeom>
          <a:solidFill>
            <a:srgbClr val="7B2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646" y="2597435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646" y="277042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4" y="337957"/>
            <a:ext cx="1533144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2017-02-28T18:40:19Z</dcterms:created>
  <dcterms:modified xsi:type="dcterms:W3CDTF">2017-03-01T03:51:10Z</dcterms:modified>
</cp:coreProperties>
</file>