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6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30"/>
  </p:normalViewPr>
  <p:slideViewPr>
    <p:cSldViewPr snapToGrid="0" snapToObjects="1">
      <p:cViewPr varScale="1">
        <p:scale>
          <a:sx n="102" d="100"/>
          <a:sy n="102" d="100"/>
        </p:scale>
        <p:origin x="1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5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6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9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6C65-A6ED-244D-82C7-CB3A7A6063DF}" type="datetimeFigureOut">
              <a:rPr lang="en-US" smtClean="0"/>
              <a:t>3/1/17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8FBD4-4D27-A441-8616-C4587237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6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4760" y="5399675"/>
            <a:ext cx="63360" cy="2160000"/>
          </a:xfrm>
          <a:prstGeom prst="rect">
            <a:avLst/>
          </a:prstGeom>
          <a:solidFill>
            <a:srgbClr val="7B2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01888" y="5671789"/>
            <a:ext cx="51364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Coordenação</a:t>
            </a:r>
            <a:endParaRPr lang="en-US" sz="46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888" y="6479675"/>
            <a:ext cx="330685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Subtítulo</a:t>
            </a:r>
            <a:endParaRPr lang="en-US" sz="310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08" y="0"/>
            <a:ext cx="5934456" cy="21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207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2017-02-28T19:01:48Z</dcterms:created>
  <dcterms:modified xsi:type="dcterms:W3CDTF">2017-03-01T04:03:30Z</dcterms:modified>
</cp:coreProperties>
</file>