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63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0263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54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543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710"/>
            <a:ext cx="8229600" cy="1143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6947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14633"/>
            <a:ext cx="4040188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6947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14633"/>
            <a:ext cx="4041775" cy="296866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C0C1B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473"/>
            <a:ext cx="4038600" cy="340042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516"/>
            <a:ext cx="8229600" cy="10390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844"/>
            <a:ext cx="4040188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529844"/>
            <a:ext cx="4041775" cy="269878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86556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6556"/>
            <a:ext cx="5111750" cy="503960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370668"/>
            <a:ext cx="3008313" cy="375549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45446"/>
            <a:ext cx="2057400" cy="51807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5446"/>
            <a:ext cx="6019800" cy="518071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7778"/>
            <a:ext cx="5486400" cy="373979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006363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90290"/>
            <a:ext cx="9142096" cy="467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rgbClr val="006363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006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62264"/>
            <a:ext cx="9144000" cy="495737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17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37555"/>
            <a:ext cx="8229600" cy="2527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76277"/>
            <a:ext cx="9144000" cy="48172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609585" rtl="0" eaLnBrk="1" latinLnBrk="0" hangingPunct="1">
        <a:spcBef>
          <a:spcPct val="0"/>
        </a:spcBef>
        <a:buNone/>
        <a:defRPr sz="5867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29</cp:revision>
  <dcterms:created xsi:type="dcterms:W3CDTF">2016-03-09T00:36:12Z</dcterms:created>
  <dcterms:modified xsi:type="dcterms:W3CDTF">2017-04-03T03:56:10Z</dcterms:modified>
</cp:coreProperties>
</file>