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240088" cy="1800225"/>
  <p:notesSz cx="6858000" cy="9144000"/>
  <p:defaultTextStyle>
    <a:defPPr>
      <a:defRPr lang="en-US"/>
    </a:defPPr>
    <a:lvl1pPr marL="0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1pPr>
    <a:lvl2pPr marL="120929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2pPr>
    <a:lvl3pPr marL="241859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3pPr>
    <a:lvl4pPr marL="362788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4pPr>
    <a:lvl5pPr marL="483718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5pPr>
    <a:lvl6pPr marL="604647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6pPr>
    <a:lvl7pPr marL="725576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7pPr>
    <a:lvl8pPr marL="846506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8pPr>
    <a:lvl9pPr marL="967435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B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29"/>
    <p:restoredTop sz="94586"/>
  </p:normalViewPr>
  <p:slideViewPr>
    <p:cSldViewPr snapToGrid="0" snapToObjects="1">
      <p:cViewPr>
        <p:scale>
          <a:sx n="204" d="100"/>
          <a:sy n="204" d="100"/>
        </p:scale>
        <p:origin x="2448" y="1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11" y="294620"/>
            <a:ext cx="2430066" cy="626745"/>
          </a:xfrm>
        </p:spPr>
        <p:txBody>
          <a:bodyPr anchor="b"/>
          <a:lstStyle>
            <a:lvl1pPr algn="ctr">
              <a:defRPr sz="15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011" y="945535"/>
            <a:ext cx="2430066" cy="434638"/>
          </a:xfrm>
        </p:spPr>
        <p:txBody>
          <a:bodyPr/>
          <a:lstStyle>
            <a:lvl1pPr marL="0" indent="0" algn="ctr">
              <a:buNone/>
              <a:defRPr sz="630"/>
            </a:lvl1pPr>
            <a:lvl2pPr marL="120015" indent="0" algn="ctr">
              <a:buNone/>
              <a:defRPr sz="525"/>
            </a:lvl2pPr>
            <a:lvl3pPr marL="240030" indent="0" algn="ctr">
              <a:buNone/>
              <a:defRPr sz="472"/>
            </a:lvl3pPr>
            <a:lvl4pPr marL="360045" indent="0" algn="ctr">
              <a:buNone/>
              <a:defRPr sz="420"/>
            </a:lvl4pPr>
            <a:lvl5pPr marL="480060" indent="0" algn="ctr">
              <a:buNone/>
              <a:defRPr sz="420"/>
            </a:lvl5pPr>
            <a:lvl6pPr marL="600075" indent="0" algn="ctr">
              <a:buNone/>
              <a:defRPr sz="420"/>
            </a:lvl6pPr>
            <a:lvl7pPr marL="720090" indent="0" algn="ctr">
              <a:buNone/>
              <a:defRPr sz="420"/>
            </a:lvl7pPr>
            <a:lvl8pPr marL="840105" indent="0" algn="ctr">
              <a:buNone/>
              <a:defRPr sz="420"/>
            </a:lvl8pPr>
            <a:lvl9pPr marL="960120" indent="0" algn="ctr">
              <a:buNone/>
              <a:defRPr sz="4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709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141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688" y="95846"/>
            <a:ext cx="698644" cy="152560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56" y="95846"/>
            <a:ext cx="2055431" cy="15256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582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08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68" y="448807"/>
            <a:ext cx="2794576" cy="748843"/>
          </a:xfrm>
        </p:spPr>
        <p:txBody>
          <a:bodyPr anchor="b"/>
          <a:lstStyle>
            <a:lvl1pPr>
              <a:defRPr sz="15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68" y="1204734"/>
            <a:ext cx="2794576" cy="393799"/>
          </a:xfrm>
        </p:spPr>
        <p:txBody>
          <a:bodyPr/>
          <a:lstStyle>
            <a:lvl1pPr marL="0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1pPr>
            <a:lvl2pPr marL="120015" indent="0">
              <a:buNone/>
              <a:defRPr sz="525">
                <a:solidFill>
                  <a:schemeClr val="tx1">
                    <a:tint val="75000"/>
                  </a:schemeClr>
                </a:solidFill>
              </a:defRPr>
            </a:lvl2pPr>
            <a:lvl3pPr marL="240030" indent="0">
              <a:buNone/>
              <a:defRPr sz="472">
                <a:solidFill>
                  <a:schemeClr val="tx1">
                    <a:tint val="75000"/>
                  </a:schemeClr>
                </a:solidFill>
              </a:defRPr>
            </a:lvl3pPr>
            <a:lvl4pPr marL="36004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4pPr>
            <a:lvl5pPr marL="48006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5pPr>
            <a:lvl6pPr marL="60007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6pPr>
            <a:lvl7pPr marL="72009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7pPr>
            <a:lvl8pPr marL="84010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8pPr>
            <a:lvl9pPr marL="96012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89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56" y="479227"/>
            <a:ext cx="1377037" cy="114222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95" y="479227"/>
            <a:ext cx="1377037" cy="114222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12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95846"/>
            <a:ext cx="2794576" cy="3479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78" y="441305"/>
            <a:ext cx="1370709" cy="216277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78" y="657582"/>
            <a:ext cx="1370709" cy="9672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95" y="441305"/>
            <a:ext cx="1377459" cy="216277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95" y="657582"/>
            <a:ext cx="1377459" cy="9672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833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78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3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120015"/>
            <a:ext cx="1045013" cy="420053"/>
          </a:xfrm>
        </p:spPr>
        <p:txBody>
          <a:bodyPr anchor="b"/>
          <a:lstStyle>
            <a:lvl1pPr>
              <a:defRPr sz="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459" y="259199"/>
            <a:ext cx="1640295" cy="1279327"/>
          </a:xfrm>
        </p:spPr>
        <p:txBody>
          <a:bodyPr/>
          <a:lstStyle>
            <a:lvl1pPr>
              <a:defRPr sz="840"/>
            </a:lvl1pPr>
            <a:lvl2pPr>
              <a:defRPr sz="735"/>
            </a:lvl2pPr>
            <a:lvl3pPr>
              <a:defRPr sz="630"/>
            </a:lvl3pPr>
            <a:lvl4pPr>
              <a:defRPr sz="525"/>
            </a:lvl4pPr>
            <a:lvl5pPr>
              <a:defRPr sz="525"/>
            </a:lvl5pPr>
            <a:lvl6pPr>
              <a:defRPr sz="525"/>
            </a:lvl6pPr>
            <a:lvl7pPr>
              <a:defRPr sz="525"/>
            </a:lvl7pPr>
            <a:lvl8pPr>
              <a:defRPr sz="525"/>
            </a:lvl8pPr>
            <a:lvl9pPr>
              <a:defRPr sz="5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78" y="540067"/>
            <a:ext cx="1045013" cy="1000542"/>
          </a:xfrm>
        </p:spPr>
        <p:txBody>
          <a:bodyPr/>
          <a:lstStyle>
            <a:lvl1pPr marL="0" indent="0">
              <a:buNone/>
              <a:defRPr sz="420"/>
            </a:lvl1pPr>
            <a:lvl2pPr marL="120015" indent="0">
              <a:buNone/>
              <a:defRPr sz="368"/>
            </a:lvl2pPr>
            <a:lvl3pPr marL="240030" indent="0">
              <a:buNone/>
              <a:defRPr sz="315"/>
            </a:lvl3pPr>
            <a:lvl4pPr marL="360045" indent="0">
              <a:buNone/>
              <a:defRPr sz="263"/>
            </a:lvl4pPr>
            <a:lvl5pPr marL="480060" indent="0">
              <a:buNone/>
              <a:defRPr sz="263"/>
            </a:lvl5pPr>
            <a:lvl6pPr marL="600075" indent="0">
              <a:buNone/>
              <a:defRPr sz="263"/>
            </a:lvl6pPr>
            <a:lvl7pPr marL="720090" indent="0">
              <a:buNone/>
              <a:defRPr sz="263"/>
            </a:lvl7pPr>
            <a:lvl8pPr marL="840105" indent="0">
              <a:buNone/>
              <a:defRPr sz="263"/>
            </a:lvl8pPr>
            <a:lvl9pPr marL="960120" indent="0">
              <a:buNone/>
              <a:defRPr sz="2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0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120015"/>
            <a:ext cx="1045013" cy="420053"/>
          </a:xfrm>
        </p:spPr>
        <p:txBody>
          <a:bodyPr anchor="b"/>
          <a:lstStyle>
            <a:lvl1pPr>
              <a:defRPr sz="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459" y="259199"/>
            <a:ext cx="1640295" cy="1279327"/>
          </a:xfrm>
        </p:spPr>
        <p:txBody>
          <a:bodyPr anchor="t"/>
          <a:lstStyle>
            <a:lvl1pPr marL="0" indent="0">
              <a:buNone/>
              <a:defRPr sz="840"/>
            </a:lvl1pPr>
            <a:lvl2pPr marL="120015" indent="0">
              <a:buNone/>
              <a:defRPr sz="735"/>
            </a:lvl2pPr>
            <a:lvl3pPr marL="240030" indent="0">
              <a:buNone/>
              <a:defRPr sz="630"/>
            </a:lvl3pPr>
            <a:lvl4pPr marL="360045" indent="0">
              <a:buNone/>
              <a:defRPr sz="525"/>
            </a:lvl4pPr>
            <a:lvl5pPr marL="480060" indent="0">
              <a:buNone/>
              <a:defRPr sz="525"/>
            </a:lvl5pPr>
            <a:lvl6pPr marL="600075" indent="0">
              <a:buNone/>
              <a:defRPr sz="525"/>
            </a:lvl6pPr>
            <a:lvl7pPr marL="720090" indent="0">
              <a:buNone/>
              <a:defRPr sz="525"/>
            </a:lvl7pPr>
            <a:lvl8pPr marL="840105" indent="0">
              <a:buNone/>
              <a:defRPr sz="525"/>
            </a:lvl8pPr>
            <a:lvl9pPr marL="960120" indent="0">
              <a:buNone/>
              <a:defRPr sz="525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78" y="540067"/>
            <a:ext cx="1045013" cy="1000542"/>
          </a:xfrm>
        </p:spPr>
        <p:txBody>
          <a:bodyPr/>
          <a:lstStyle>
            <a:lvl1pPr marL="0" indent="0">
              <a:buNone/>
              <a:defRPr sz="420"/>
            </a:lvl1pPr>
            <a:lvl2pPr marL="120015" indent="0">
              <a:buNone/>
              <a:defRPr sz="368"/>
            </a:lvl2pPr>
            <a:lvl3pPr marL="240030" indent="0">
              <a:buNone/>
              <a:defRPr sz="315"/>
            </a:lvl3pPr>
            <a:lvl4pPr marL="360045" indent="0">
              <a:buNone/>
              <a:defRPr sz="263"/>
            </a:lvl4pPr>
            <a:lvl5pPr marL="480060" indent="0">
              <a:buNone/>
              <a:defRPr sz="263"/>
            </a:lvl5pPr>
            <a:lvl6pPr marL="600075" indent="0">
              <a:buNone/>
              <a:defRPr sz="263"/>
            </a:lvl6pPr>
            <a:lvl7pPr marL="720090" indent="0">
              <a:buNone/>
              <a:defRPr sz="263"/>
            </a:lvl7pPr>
            <a:lvl8pPr marL="840105" indent="0">
              <a:buNone/>
              <a:defRPr sz="263"/>
            </a:lvl8pPr>
            <a:lvl9pPr marL="960120" indent="0">
              <a:buNone/>
              <a:defRPr sz="2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6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56" y="95846"/>
            <a:ext cx="2794576" cy="347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56" y="479227"/>
            <a:ext cx="2794576" cy="1142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56" y="1668542"/>
            <a:ext cx="729020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79" y="1668542"/>
            <a:ext cx="1093530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312" y="1668542"/>
            <a:ext cx="729020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6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40030" rtl="0" eaLnBrk="1" latinLnBrk="0" hangingPunct="1">
        <a:lnSpc>
          <a:spcPct val="90000"/>
        </a:lnSpc>
        <a:spcBef>
          <a:spcPct val="0"/>
        </a:spcBef>
        <a:buNone/>
        <a:defRPr sz="11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008" indent="-60008" algn="l" defTabSz="24003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735" kern="1200">
          <a:solidFill>
            <a:schemeClr val="tx1"/>
          </a:solidFill>
          <a:latin typeface="+mn-lt"/>
          <a:ea typeface="+mn-ea"/>
          <a:cs typeface="+mn-cs"/>
        </a:defRPr>
      </a:lvl1pPr>
      <a:lvl2pPr marL="18002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2pPr>
      <a:lvl3pPr marL="30003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525" kern="1200">
          <a:solidFill>
            <a:schemeClr val="tx1"/>
          </a:solidFill>
          <a:latin typeface="+mn-lt"/>
          <a:ea typeface="+mn-ea"/>
          <a:cs typeface="+mn-cs"/>
        </a:defRPr>
      </a:lvl3pPr>
      <a:lvl4pPr marL="42005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54006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6008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8009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90011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102012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1pPr>
      <a:lvl2pPr marL="12001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2pPr>
      <a:lvl3pPr marL="24003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48006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0007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2009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84010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96012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7640" y="158830"/>
            <a:ext cx="28964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solidFill>
                  <a:srgbClr val="005B57"/>
                </a:solidFill>
                <a:latin typeface="Eau Sans" charset="0"/>
                <a:ea typeface="Eau Sans" charset="0"/>
                <a:cs typeface="Eau Sans" charset="0"/>
              </a:rPr>
              <a:t>João</a:t>
            </a:r>
            <a:r>
              <a:rPr lang="en-US" sz="1200" b="1" dirty="0" smtClean="0">
                <a:solidFill>
                  <a:srgbClr val="005B57"/>
                </a:solidFill>
                <a:latin typeface="Eau Sans" charset="0"/>
                <a:ea typeface="Eau Sans" charset="0"/>
                <a:cs typeface="Eau Sans" charset="0"/>
              </a:rPr>
              <a:t> da Silva</a:t>
            </a:r>
            <a:endParaRPr lang="en-US" sz="1200" b="1" dirty="0">
              <a:solidFill>
                <a:srgbClr val="005B57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7640" y="353664"/>
            <a:ext cx="2506466" cy="23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Coordenador</a:t>
            </a:r>
            <a:r>
              <a:rPr lang="en-US" sz="8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de </a:t>
            </a:r>
            <a:r>
              <a:rPr lang="en-US" sz="8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projetos</a:t>
            </a:r>
            <a:r>
              <a:rPr lang="en-US" sz="8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/ Projects manager</a:t>
            </a:r>
            <a:endParaRPr lang="en-US" sz="800" dirty="0">
              <a:solidFill>
                <a:srgbClr val="414140"/>
              </a:solidFill>
              <a:latin typeface="Eau Sans Book" charset="0"/>
              <a:ea typeface="Eau Sans Book" charset="0"/>
              <a:cs typeface="Eau Sans Book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7640" y="616459"/>
            <a:ext cx="25064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8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+55 (11) 3091-6900</a:t>
            </a:r>
          </a:p>
          <a:p>
            <a:r>
              <a:rPr lang="is-IS" sz="8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+55 (11) 90000.0000</a:t>
            </a:r>
          </a:p>
          <a:p>
            <a:r>
              <a:rPr lang="is-IS" sz="8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joao@if.usp.br</a:t>
            </a:r>
            <a:endParaRPr lang="en-US" sz="800" dirty="0">
              <a:solidFill>
                <a:srgbClr val="414140"/>
              </a:solidFill>
              <a:latin typeface="Eau Sans Book" charset="0"/>
              <a:ea typeface="Eau Sans Book" charset="0"/>
              <a:cs typeface="Eau Sans Book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734" y="1219440"/>
            <a:ext cx="210312" cy="2286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13602" y="1172640"/>
            <a:ext cx="22785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5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Instituto</a:t>
            </a:r>
            <a:r>
              <a:rPr lang="en-US" sz="725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de </a:t>
            </a:r>
            <a:r>
              <a:rPr lang="en-US" sz="725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Física</a:t>
            </a:r>
            <a:r>
              <a:rPr lang="en-US" sz="725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da </a:t>
            </a:r>
            <a:r>
              <a:rPr lang="en-US" sz="725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Universidade</a:t>
            </a:r>
            <a:r>
              <a:rPr lang="en-US" sz="725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de São Paulo</a:t>
            </a:r>
            <a:br>
              <a:rPr lang="en-US" sz="725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</a:br>
            <a:r>
              <a:rPr lang="en-US" sz="725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Rua</a:t>
            </a:r>
            <a:r>
              <a:rPr lang="en-US" sz="725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do </a:t>
            </a:r>
            <a:r>
              <a:rPr lang="en-US" sz="725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Matão</a:t>
            </a:r>
            <a:r>
              <a:rPr lang="en-US" sz="725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, 1371</a:t>
            </a:r>
            <a:br>
              <a:rPr lang="en-US" sz="725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</a:br>
            <a:r>
              <a:rPr lang="en-US" sz="725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Butantã</a:t>
            </a:r>
            <a:r>
              <a:rPr lang="en-US" sz="725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- São Paulo (SP) - </a:t>
            </a:r>
            <a:r>
              <a:rPr lang="en-US" sz="725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Brasil</a:t>
            </a:r>
            <a:r>
              <a:rPr lang="en-US" sz="725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/>
            </a:r>
            <a:br>
              <a:rPr lang="en-US" sz="725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</a:br>
            <a:r>
              <a:rPr lang="en-US" sz="725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CEP 05508-090</a:t>
            </a:r>
            <a:endParaRPr lang="en-US" sz="725" dirty="0">
              <a:solidFill>
                <a:srgbClr val="414140"/>
              </a:solidFill>
              <a:latin typeface="Eau Sans Book" charset="0"/>
              <a:ea typeface="Eau Sans Book" charset="0"/>
              <a:cs typeface="Eau Sans Book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>
          <a:xfrm>
            <a:off x="516868" y="1188225"/>
            <a:ext cx="10800" cy="612000"/>
          </a:xfrm>
          <a:prstGeom prst="rect">
            <a:avLst/>
          </a:prstGeom>
          <a:solidFill>
            <a:srgbClr val="005B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B26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36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30</Words>
  <Application>Microsoft Macintosh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Calibri Light</vt:lpstr>
      <vt:lpstr>Eau Sans</vt:lpstr>
      <vt:lpstr>Eau Sans Book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7</cp:revision>
  <dcterms:created xsi:type="dcterms:W3CDTF">2017-04-12T18:22:04Z</dcterms:created>
  <dcterms:modified xsi:type="dcterms:W3CDTF">2017-04-12T19:20:38Z</dcterms:modified>
</cp:coreProperties>
</file>