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57"/>
    <a:srgbClr val="7B2629"/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37"/>
    <p:restoredTop sz="96081"/>
  </p:normalViewPr>
  <p:slideViewPr>
    <p:cSldViewPr snapToGrid="0" snapToObjects="1">
      <p:cViewPr>
        <p:scale>
          <a:sx n="305" d="100"/>
          <a:sy n="305" d="100"/>
        </p:scale>
        <p:origin x="3744" y="-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/>
          </p:cNvSpPr>
          <p:nvPr/>
        </p:nvSpPr>
        <p:spPr>
          <a:xfrm>
            <a:off x="260396" y="2346962"/>
            <a:ext cx="14400" cy="864000"/>
          </a:xfrm>
          <a:prstGeom prst="rect">
            <a:avLst/>
          </a:prstGeom>
          <a:solidFill>
            <a:srgbClr val="005B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796" y="2363622"/>
            <a:ext cx="1454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005B5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796" y="2536614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74" y="550855"/>
            <a:ext cx="1350264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2017-02-28T18:40:19Z</dcterms:created>
  <dcterms:modified xsi:type="dcterms:W3CDTF">2017-04-04T00:10:08Z</dcterms:modified>
</cp:coreProperties>
</file>