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B57"/>
    <a:srgbClr val="7B26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/>
    <p:restoredTop sz="94630"/>
  </p:normalViewPr>
  <p:slideViewPr>
    <p:cSldViewPr snapToGrid="0" snapToObjects="1">
      <p:cViewPr varScale="1">
        <p:scale>
          <a:sx n="102" d="100"/>
          <a:sy n="102" d="100"/>
        </p:scale>
        <p:origin x="17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7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917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1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752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00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964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52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6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491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75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56C65-A6ED-244D-82C7-CB3A7A6063DF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8FBD4-4D27-A441-8616-C4587237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649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4760" y="5399675"/>
            <a:ext cx="63360" cy="2160000"/>
          </a:xfrm>
          <a:prstGeom prst="rect">
            <a:avLst/>
          </a:prstGeom>
          <a:solidFill>
            <a:srgbClr val="005B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01888" y="5671789"/>
            <a:ext cx="513644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00" b="1" dirty="0" err="1" smtClean="0">
                <a:solidFill>
                  <a:srgbClr val="005B57"/>
                </a:solidFill>
                <a:latin typeface="Eau Sans" charset="0"/>
                <a:ea typeface="Eau Sans" charset="0"/>
                <a:cs typeface="Eau Sans" charset="0"/>
              </a:rPr>
              <a:t>Coordenação</a:t>
            </a:r>
            <a:endParaRPr lang="en-US" sz="4600" b="1" dirty="0">
              <a:solidFill>
                <a:srgbClr val="005B57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1888" y="6479675"/>
            <a:ext cx="330685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Subtítulo</a:t>
            </a:r>
            <a:endParaRPr lang="en-US" sz="3100" dirty="0">
              <a:solidFill>
                <a:srgbClr val="414140"/>
              </a:solidFill>
              <a:latin typeface="Eau Sans Book" charset="0"/>
              <a:ea typeface="Eau Sans Book" charset="0"/>
              <a:cs typeface="Eau Sans Book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7140" y="0"/>
            <a:ext cx="5221224" cy="2157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207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2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Calibri Light</vt:lpstr>
      <vt:lpstr>Eau Sans</vt:lpstr>
      <vt:lpstr>Eau Sans Book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</cp:revision>
  <dcterms:created xsi:type="dcterms:W3CDTF">2017-02-28T19:01:48Z</dcterms:created>
  <dcterms:modified xsi:type="dcterms:W3CDTF">2017-03-01T17:22:27Z</dcterms:modified>
</cp:coreProperties>
</file>