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48" r:id="rId2"/>
    <p:sldMasterId id="2147483672" r:id="rId3"/>
    <p:sldMasterId id="2147483760" r:id="rId4"/>
    <p:sldMasterId id="2147483724" r:id="rId5"/>
    <p:sldMasterId id="2147483772" r:id="rId6"/>
    <p:sldMasterId id="2147483736" r:id="rId7"/>
    <p:sldMasterId id="2147483784" r:id="rId8"/>
    <p:sldMasterId id="2147483720" r:id="rId9"/>
    <p:sldMasterId id="2147483721" r:id="rId10"/>
    <p:sldMasterId id="2147483722" r:id="rId11"/>
    <p:sldMasterId id="2147483723" r:id="rId12"/>
  </p:sldMasterIdLst>
  <p:handoutMasterIdLst>
    <p:handoutMasterId r:id="rId14"/>
  </p:handoutMasterIdLst>
  <p:sldIdLst>
    <p:sldId id="256" r:id="rId1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A58"/>
    <a:srgbClr val="000000"/>
    <a:srgbClr val="4D4D4F"/>
    <a:srgbClr val="505150"/>
    <a:srgbClr val="90272A"/>
    <a:srgbClr val="7B2629"/>
    <a:srgbClr val="205C77"/>
    <a:srgbClr val="2B77B1"/>
    <a:srgbClr val="C0C1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592"/>
    <p:restoredTop sz="94630"/>
  </p:normalViewPr>
  <p:slideViewPr>
    <p:cSldViewPr snapToGrid="0" snapToObjects="1">
      <p:cViewPr>
        <p:scale>
          <a:sx n="121" d="100"/>
          <a:sy n="121" d="100"/>
        </p:scale>
        <p:origin x="1648" y="82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Master" Target="slideMasters/slideMaster11.xml"/><Relationship Id="rId12" Type="http://schemas.openxmlformats.org/officeDocument/2006/relationships/slideMaster" Target="slideMasters/slideMaster12.xml"/><Relationship Id="rId13" Type="http://schemas.openxmlformats.org/officeDocument/2006/relationships/slide" Target="slides/slide1.xml"/><Relationship Id="rId14" Type="http://schemas.openxmlformats.org/officeDocument/2006/relationships/handoutMaster" Target="handoutMasters/handout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Master" Target="slideMasters/slideMaster6.xml"/><Relationship Id="rId7" Type="http://schemas.openxmlformats.org/officeDocument/2006/relationships/slideMaster" Target="slideMasters/slideMaster7.xml"/><Relationship Id="rId8" Type="http://schemas.openxmlformats.org/officeDocument/2006/relationships/slideMaster" Target="slideMasters/slideMaster8.xml"/><Relationship Id="rId9" Type="http://schemas.openxmlformats.org/officeDocument/2006/relationships/slideMaster" Target="slideMasters/slideMaster9.xml"/><Relationship Id="rId10" Type="http://schemas.openxmlformats.org/officeDocument/2006/relationships/slideMaster" Target="slideMasters/slideMaster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198DBC-2730-EC4E-A6BF-C4B5EDCC639A}" type="datetimeFigureOut">
              <a:rPr lang="en-US" smtClean="0"/>
              <a:t>4/3/17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79F5C5-C41C-0542-A366-1F8DC1FCB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881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598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800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09084"/>
            <a:ext cx="2057400" cy="38855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09084"/>
            <a:ext cx="6019800" cy="388553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7197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496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98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99441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6160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6907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6907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2906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62697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25210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35974"/>
            <a:ext cx="4040188" cy="22264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025210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335974"/>
            <a:ext cx="4041775" cy="22264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3141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4943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05933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1491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14917"/>
            <a:ext cx="5111750" cy="37797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778001"/>
            <a:ext cx="3008313" cy="281662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3317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288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40833"/>
            <a:ext cx="5486400" cy="28048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39101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9036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09084"/>
            <a:ext cx="2057400" cy="38855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09084"/>
            <a:ext cx="6019800" cy="388553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1897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7931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1650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C0C1B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58025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9619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2887"/>
            <a:ext cx="8229600" cy="77931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47383"/>
            <a:ext cx="4040188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647383"/>
            <a:ext cx="4041775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9807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21344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1737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77741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1491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14917"/>
            <a:ext cx="5111750" cy="37797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778001"/>
            <a:ext cx="3008313" cy="281662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15703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40833"/>
            <a:ext cx="5486400" cy="28048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83130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3109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09084"/>
            <a:ext cx="2057400" cy="38855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09084"/>
            <a:ext cx="6019800" cy="388553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42041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3021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4743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C0C1B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2741192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92352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2887"/>
            <a:ext cx="8229600" cy="77931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47383"/>
            <a:ext cx="4040188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647383"/>
            <a:ext cx="4041775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0168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526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6160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6907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6907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48048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46992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1491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14917"/>
            <a:ext cx="5111750" cy="37797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778001"/>
            <a:ext cx="3008313" cy="281662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430089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40833"/>
            <a:ext cx="5486400" cy="28048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457920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27566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09084"/>
            <a:ext cx="2057400" cy="38855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09084"/>
            <a:ext cx="6019800" cy="388553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63600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60673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94906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C0C1B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5796164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98115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2887"/>
            <a:ext cx="8229600" cy="77931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47383"/>
            <a:ext cx="4040188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647383"/>
            <a:ext cx="4041775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537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62697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25210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35974"/>
            <a:ext cx="4040188" cy="22264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025210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335974"/>
            <a:ext cx="4041775" cy="22264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25744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16780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682077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1491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14917"/>
            <a:ext cx="5111750" cy="37797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778001"/>
            <a:ext cx="3008313" cy="281662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215749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40833"/>
            <a:ext cx="5486400" cy="28048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727146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6924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09084"/>
            <a:ext cx="2057400" cy="38855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09084"/>
            <a:ext cx="6019800" cy="388553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08266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33730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21488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C0C1B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1118966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288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29968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2887"/>
            <a:ext cx="8229600" cy="77931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47383"/>
            <a:ext cx="4040188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647383"/>
            <a:ext cx="4041775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087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56087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993324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1491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14917"/>
            <a:ext cx="5111750" cy="37797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778001"/>
            <a:ext cx="3008313" cy="281662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4200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40833"/>
            <a:ext cx="5486400" cy="28048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590225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63716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09084"/>
            <a:ext cx="2057400" cy="38855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09084"/>
            <a:ext cx="6019800" cy="388553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14477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97038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2684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C0C1B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6440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49597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84117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2887"/>
            <a:ext cx="8229600" cy="77931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47383"/>
            <a:ext cx="4040188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647383"/>
            <a:ext cx="4041775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38711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04478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96000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1491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14917"/>
            <a:ext cx="5111750" cy="37797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778001"/>
            <a:ext cx="3008313" cy="281662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214894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40833"/>
            <a:ext cx="5486400" cy="28048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2498496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87650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09084"/>
            <a:ext cx="2057400" cy="38855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09084"/>
            <a:ext cx="6019800" cy="388553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99506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C0C1B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16266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52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1491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14917"/>
            <a:ext cx="5111750" cy="37797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778001"/>
            <a:ext cx="3008313" cy="281662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7283810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C0C1B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23087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00604"/>
            <a:ext cx="4038600" cy="25503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19184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32887"/>
            <a:ext cx="8229600" cy="77931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47383"/>
            <a:ext cx="4040188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647383"/>
            <a:ext cx="4041775" cy="20240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13542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13630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727880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1491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14917"/>
            <a:ext cx="5111750" cy="37797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778001"/>
            <a:ext cx="3008313" cy="281662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1495571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40833"/>
            <a:ext cx="5486400" cy="28048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2105822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802132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09084"/>
            <a:ext cx="2057400" cy="388553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09084"/>
            <a:ext cx="6019800" cy="388553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67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40833"/>
            <a:ext cx="5486400" cy="28048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83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10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image" Target="../media/image6.png"/></Relationships>
</file>

<file path=ppt/slideMasters/_rels/slideMaster1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image" Target="../media/image7.png"/></Relationships>
</file>

<file path=ppt/slideMasters/_rels/slideMaster12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image" Target="../media/image8.png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13" Type="http://schemas.openxmlformats.org/officeDocument/2006/relationships/image" Target="../media/image3.png"/><Relationship Id="rId1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1.xml"/><Relationship Id="rId8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66.xml"/><Relationship Id="rId12" Type="http://schemas.openxmlformats.org/officeDocument/2006/relationships/theme" Target="../theme/theme6.xml"/><Relationship Id="rId13" Type="http://schemas.openxmlformats.org/officeDocument/2006/relationships/image" Target="../media/image3.png"/><Relationship Id="rId1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9.xml"/><Relationship Id="rId5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2.xml"/><Relationship Id="rId8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77.xml"/><Relationship Id="rId12" Type="http://schemas.openxmlformats.org/officeDocument/2006/relationships/theme" Target="../theme/theme7.xml"/><Relationship Id="rId13" Type="http://schemas.openxmlformats.org/officeDocument/2006/relationships/image" Target="../media/image4.png"/><Relationship Id="rId1" Type="http://schemas.openxmlformats.org/officeDocument/2006/relationships/slideLayout" Target="../slideLayouts/slideLayout67.xml"/><Relationship Id="rId2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9.xml"/><Relationship Id="rId4" Type="http://schemas.openxmlformats.org/officeDocument/2006/relationships/slideLayout" Target="../slideLayouts/slideLayout70.xml"/><Relationship Id="rId5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3.xml"/><Relationship Id="rId8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76.xml"/></Relationships>
</file>

<file path=ppt/slideMasters/_rels/slideMaster8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88.xml"/><Relationship Id="rId12" Type="http://schemas.openxmlformats.org/officeDocument/2006/relationships/theme" Target="../theme/theme8.xml"/><Relationship Id="rId13" Type="http://schemas.openxmlformats.org/officeDocument/2006/relationships/image" Target="../media/image4.png"/><Relationship Id="rId1" Type="http://schemas.openxmlformats.org/officeDocument/2006/relationships/slideLayout" Target="../slideLayouts/slideLayout78.xml"/><Relationship Id="rId2" Type="http://schemas.openxmlformats.org/officeDocument/2006/relationships/slideLayout" Target="../slideLayouts/slideLayout79.xml"/><Relationship Id="rId3" Type="http://schemas.openxmlformats.org/officeDocument/2006/relationships/slideLayout" Target="../slideLayouts/slideLayout80.xml"/><Relationship Id="rId4" Type="http://schemas.openxmlformats.org/officeDocument/2006/relationships/slideLayout" Target="../slideLayouts/slideLayout81.xml"/><Relationship Id="rId5" Type="http://schemas.openxmlformats.org/officeDocument/2006/relationships/slideLayout" Target="../slideLayouts/slideLayout82.xml"/><Relationship Id="rId6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4.xml"/><Relationship Id="rId8" Type="http://schemas.openxmlformats.org/officeDocument/2006/relationships/slideLayout" Target="../slideLayouts/slideLayout85.xml"/><Relationship Id="rId9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87.xml"/></Relationships>
</file>

<file path=ppt/slideMasters/_rels/slideMaster9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381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3166"/>
            <a:ext cx="8229600" cy="1895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014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rgbClr val="7F7A58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505150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505150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505150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505150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505150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131412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534130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13142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381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3166"/>
            <a:ext cx="8229600" cy="1895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4792717"/>
            <a:ext cx="9142096" cy="3507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624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rgbClr val="7F7A58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505150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505150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505150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505150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505150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381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3166"/>
            <a:ext cx="8229600" cy="1895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055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381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3166"/>
            <a:ext cx="8229600" cy="1895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4771697"/>
            <a:ext cx="9144000" cy="371803"/>
          </a:xfrm>
          <a:prstGeom prst="rect">
            <a:avLst/>
          </a:prstGeom>
          <a:solidFill>
            <a:srgbClr val="7F7A5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699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381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3166"/>
            <a:ext cx="8229600" cy="1895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809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381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3166"/>
            <a:ext cx="8229600" cy="1895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4771697"/>
            <a:ext cx="9144000" cy="371803"/>
          </a:xfrm>
          <a:prstGeom prst="rect">
            <a:avLst/>
          </a:prstGeom>
          <a:solidFill>
            <a:srgbClr val="4D4D4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672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381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3166"/>
            <a:ext cx="8229600" cy="1895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779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7381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3166"/>
            <a:ext cx="8229600" cy="1895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4782207"/>
            <a:ext cx="9144000" cy="361293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2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209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871434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Eau Sans Bold Lining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C0C1BF"/>
          </a:solidFill>
          <a:latin typeface="Eau Sans Bold"/>
          <a:ea typeface="+mn-ea"/>
          <a:cs typeface="Eau Sans Bol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C0C1BF"/>
          </a:solidFill>
          <a:latin typeface="Eau Sans Bold"/>
          <a:ea typeface="+mn-ea"/>
          <a:cs typeface="Eau Sans Bol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C0C1BF"/>
          </a:solidFill>
          <a:latin typeface="Eau Sans Bold"/>
          <a:ea typeface="+mn-ea"/>
          <a:cs typeface="Eau Sans Bol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C0C1BF"/>
          </a:solidFill>
          <a:latin typeface="Eau Sans Bold"/>
          <a:ea typeface="+mn-ea"/>
          <a:cs typeface="Eau Sans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47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IFUSP 3">
      <a:dk1>
        <a:srgbClr val="112A3D"/>
      </a:dk1>
      <a:lt1>
        <a:srgbClr val="FFFFFF"/>
      </a:lt1>
      <a:dk2>
        <a:srgbClr val="205C76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7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1.xml><?xml version="1.0" encoding="utf-8"?>
<a:theme xmlns:a="http://schemas.openxmlformats.org/drawingml/2006/main" name="8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2.xml><?xml version="1.0" encoding="utf-8"?>
<a:theme xmlns:a="http://schemas.openxmlformats.org/drawingml/2006/main" name="9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IFUSP 3">
      <a:dk1>
        <a:srgbClr val="112A3D"/>
      </a:dk1>
      <a:lt1>
        <a:srgbClr val="FFFFFF"/>
      </a:lt1>
      <a:dk2>
        <a:srgbClr val="205C76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5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3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10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4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11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6_Office Theme">
  <a:themeElements>
    <a:clrScheme name="HEPIC OFICIAL">
      <a:dk1>
        <a:srgbClr val="112A3D"/>
      </a:dk1>
      <a:lt1>
        <a:sysClr val="window" lastClr="FFFFFF"/>
      </a:lt1>
      <a:dk2>
        <a:srgbClr val="2B77B1"/>
      </a:dk2>
      <a:lt2>
        <a:srgbClr val="D1D0C1"/>
      </a:lt2>
      <a:accent1>
        <a:srgbClr val="EDB1C4"/>
      </a:accent1>
      <a:accent2>
        <a:srgbClr val="71BCBD"/>
      </a:accent2>
      <a:accent3>
        <a:srgbClr val="EADA59"/>
      </a:accent3>
      <a:accent4>
        <a:srgbClr val="AA4A83"/>
      </a:accent4>
      <a:accent5>
        <a:srgbClr val="927130"/>
      </a:accent5>
      <a:accent6>
        <a:srgbClr val="D23F3E"/>
      </a:accent6>
      <a:hlink>
        <a:srgbClr val="3C3C3B"/>
      </a:hlink>
      <a:folHlink>
        <a:srgbClr val="272727"/>
      </a:folHlink>
    </a:clrScheme>
    <a:fontScheme name="Office 2">
      <a:maj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Eau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0</Words>
  <Application>Microsoft Macintosh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12</vt:i4>
      </vt:variant>
      <vt:variant>
        <vt:lpstr>Slide Titles</vt:lpstr>
      </vt:variant>
      <vt:variant>
        <vt:i4>1</vt:i4>
      </vt:variant>
    </vt:vector>
  </HeadingPairs>
  <TitlesOfParts>
    <vt:vector size="18" baseType="lpstr">
      <vt:lpstr>Calibri</vt:lpstr>
      <vt:lpstr>Eau</vt:lpstr>
      <vt:lpstr>Eau Sans Bold</vt:lpstr>
      <vt:lpstr>Eau Sans Bold Lining</vt:lpstr>
      <vt:lpstr>Arial</vt:lpstr>
      <vt:lpstr>Office Theme</vt:lpstr>
      <vt:lpstr>1_Office Theme</vt:lpstr>
      <vt:lpstr>2_Office Theme</vt:lpstr>
      <vt:lpstr>5_Office Theme</vt:lpstr>
      <vt:lpstr>3_Office Theme</vt:lpstr>
      <vt:lpstr>10_Office Theme</vt:lpstr>
      <vt:lpstr>4_Office Theme</vt:lpstr>
      <vt:lpstr>11_Office Theme</vt:lpstr>
      <vt:lpstr>6_Office Theme</vt:lpstr>
      <vt:lpstr>7_Office Theme</vt:lpstr>
      <vt:lpstr>8_Office Theme</vt:lpstr>
      <vt:lpstr>9_Office Theme</vt:lpstr>
      <vt:lpstr>PowerPoint Presentation</vt:lpstr>
    </vt:vector>
  </TitlesOfParts>
  <Company>Cisne Design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Leonardo Motta</dc:creator>
  <cp:lastModifiedBy>Microsoft Office User</cp:lastModifiedBy>
  <cp:revision>23</cp:revision>
  <dcterms:created xsi:type="dcterms:W3CDTF">2016-03-09T00:36:12Z</dcterms:created>
  <dcterms:modified xsi:type="dcterms:W3CDTF">2017-04-03T04:20:40Z</dcterms:modified>
</cp:coreProperties>
</file>