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3240088" cy="1800225"/>
  <p:notesSz cx="6858000" cy="9144000"/>
  <p:defaultTextStyle>
    <a:defPPr>
      <a:defRPr lang="en-US"/>
    </a:defPPr>
    <a:lvl1pPr marL="0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1pPr>
    <a:lvl2pPr marL="120929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2pPr>
    <a:lvl3pPr marL="241859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3pPr>
    <a:lvl4pPr marL="362788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4pPr>
    <a:lvl5pPr marL="483718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5pPr>
    <a:lvl6pPr marL="604647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6pPr>
    <a:lvl7pPr marL="725576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7pPr>
    <a:lvl8pPr marL="846506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8pPr>
    <a:lvl9pPr marL="967435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29"/>
    <p:restoredTop sz="94586"/>
  </p:normalViewPr>
  <p:slideViewPr>
    <p:cSldViewPr snapToGrid="0" snapToObjects="1">
      <p:cViewPr varScale="1">
        <p:scale>
          <a:sx n="390" d="100"/>
          <a:sy n="390" d="100"/>
        </p:scale>
        <p:origin x="5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11" y="294620"/>
            <a:ext cx="2430066" cy="626745"/>
          </a:xfrm>
        </p:spPr>
        <p:txBody>
          <a:bodyPr anchor="b"/>
          <a:lstStyle>
            <a:lvl1pPr algn="ctr">
              <a:defRPr sz="157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011" y="945535"/>
            <a:ext cx="2430066" cy="434638"/>
          </a:xfrm>
        </p:spPr>
        <p:txBody>
          <a:bodyPr/>
          <a:lstStyle>
            <a:lvl1pPr marL="0" indent="0" algn="ctr">
              <a:buNone/>
              <a:defRPr sz="630"/>
            </a:lvl1pPr>
            <a:lvl2pPr marL="120015" indent="0" algn="ctr">
              <a:buNone/>
              <a:defRPr sz="525"/>
            </a:lvl2pPr>
            <a:lvl3pPr marL="240030" indent="0" algn="ctr">
              <a:buNone/>
              <a:defRPr sz="472"/>
            </a:lvl3pPr>
            <a:lvl4pPr marL="360045" indent="0" algn="ctr">
              <a:buNone/>
              <a:defRPr sz="420"/>
            </a:lvl4pPr>
            <a:lvl5pPr marL="480060" indent="0" algn="ctr">
              <a:buNone/>
              <a:defRPr sz="420"/>
            </a:lvl5pPr>
            <a:lvl6pPr marL="600075" indent="0" algn="ctr">
              <a:buNone/>
              <a:defRPr sz="420"/>
            </a:lvl6pPr>
            <a:lvl7pPr marL="720090" indent="0" algn="ctr">
              <a:buNone/>
              <a:defRPr sz="420"/>
            </a:lvl7pPr>
            <a:lvl8pPr marL="840105" indent="0" algn="ctr">
              <a:buNone/>
              <a:defRPr sz="420"/>
            </a:lvl8pPr>
            <a:lvl9pPr marL="960120" indent="0" algn="ctr">
              <a:buNone/>
              <a:defRPr sz="42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709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141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688" y="95846"/>
            <a:ext cx="698644" cy="152560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56" y="95846"/>
            <a:ext cx="2055431" cy="15256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582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908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68" y="448807"/>
            <a:ext cx="2794576" cy="748843"/>
          </a:xfrm>
        </p:spPr>
        <p:txBody>
          <a:bodyPr anchor="b"/>
          <a:lstStyle>
            <a:lvl1pPr>
              <a:defRPr sz="157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68" y="1204734"/>
            <a:ext cx="2794576" cy="393799"/>
          </a:xfrm>
        </p:spPr>
        <p:txBody>
          <a:bodyPr/>
          <a:lstStyle>
            <a:lvl1pPr marL="0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1pPr>
            <a:lvl2pPr marL="120015" indent="0">
              <a:buNone/>
              <a:defRPr sz="525">
                <a:solidFill>
                  <a:schemeClr val="tx1">
                    <a:tint val="75000"/>
                  </a:schemeClr>
                </a:solidFill>
              </a:defRPr>
            </a:lvl2pPr>
            <a:lvl3pPr marL="240030" indent="0">
              <a:buNone/>
              <a:defRPr sz="472">
                <a:solidFill>
                  <a:schemeClr val="tx1">
                    <a:tint val="75000"/>
                  </a:schemeClr>
                </a:solidFill>
              </a:defRPr>
            </a:lvl3pPr>
            <a:lvl4pPr marL="360045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4pPr>
            <a:lvl5pPr marL="480060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5pPr>
            <a:lvl6pPr marL="600075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6pPr>
            <a:lvl7pPr marL="720090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7pPr>
            <a:lvl8pPr marL="840105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8pPr>
            <a:lvl9pPr marL="960120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089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56" y="479227"/>
            <a:ext cx="1377037" cy="114222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95" y="479227"/>
            <a:ext cx="1377037" cy="114222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126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78" y="95846"/>
            <a:ext cx="2794576" cy="3479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78" y="441305"/>
            <a:ext cx="1370709" cy="216277"/>
          </a:xfrm>
        </p:spPr>
        <p:txBody>
          <a:bodyPr anchor="b"/>
          <a:lstStyle>
            <a:lvl1pPr marL="0" indent="0">
              <a:buNone/>
              <a:defRPr sz="630" b="1"/>
            </a:lvl1pPr>
            <a:lvl2pPr marL="120015" indent="0">
              <a:buNone/>
              <a:defRPr sz="525" b="1"/>
            </a:lvl2pPr>
            <a:lvl3pPr marL="240030" indent="0">
              <a:buNone/>
              <a:defRPr sz="472" b="1"/>
            </a:lvl3pPr>
            <a:lvl4pPr marL="360045" indent="0">
              <a:buNone/>
              <a:defRPr sz="420" b="1"/>
            </a:lvl4pPr>
            <a:lvl5pPr marL="480060" indent="0">
              <a:buNone/>
              <a:defRPr sz="420" b="1"/>
            </a:lvl5pPr>
            <a:lvl6pPr marL="600075" indent="0">
              <a:buNone/>
              <a:defRPr sz="420" b="1"/>
            </a:lvl6pPr>
            <a:lvl7pPr marL="720090" indent="0">
              <a:buNone/>
              <a:defRPr sz="420" b="1"/>
            </a:lvl7pPr>
            <a:lvl8pPr marL="840105" indent="0">
              <a:buNone/>
              <a:defRPr sz="420" b="1"/>
            </a:lvl8pPr>
            <a:lvl9pPr marL="960120" indent="0">
              <a:buNone/>
              <a:defRPr sz="4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78" y="657582"/>
            <a:ext cx="1370709" cy="9672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95" y="441305"/>
            <a:ext cx="1377459" cy="216277"/>
          </a:xfrm>
        </p:spPr>
        <p:txBody>
          <a:bodyPr anchor="b"/>
          <a:lstStyle>
            <a:lvl1pPr marL="0" indent="0">
              <a:buNone/>
              <a:defRPr sz="630" b="1"/>
            </a:lvl1pPr>
            <a:lvl2pPr marL="120015" indent="0">
              <a:buNone/>
              <a:defRPr sz="525" b="1"/>
            </a:lvl2pPr>
            <a:lvl3pPr marL="240030" indent="0">
              <a:buNone/>
              <a:defRPr sz="472" b="1"/>
            </a:lvl3pPr>
            <a:lvl4pPr marL="360045" indent="0">
              <a:buNone/>
              <a:defRPr sz="420" b="1"/>
            </a:lvl4pPr>
            <a:lvl5pPr marL="480060" indent="0">
              <a:buNone/>
              <a:defRPr sz="420" b="1"/>
            </a:lvl5pPr>
            <a:lvl6pPr marL="600075" indent="0">
              <a:buNone/>
              <a:defRPr sz="420" b="1"/>
            </a:lvl6pPr>
            <a:lvl7pPr marL="720090" indent="0">
              <a:buNone/>
              <a:defRPr sz="420" b="1"/>
            </a:lvl7pPr>
            <a:lvl8pPr marL="840105" indent="0">
              <a:buNone/>
              <a:defRPr sz="420" b="1"/>
            </a:lvl8pPr>
            <a:lvl9pPr marL="960120" indent="0">
              <a:buNone/>
              <a:defRPr sz="4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95" y="657582"/>
            <a:ext cx="1377459" cy="9672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833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378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73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78" y="120015"/>
            <a:ext cx="1045013" cy="420053"/>
          </a:xfrm>
        </p:spPr>
        <p:txBody>
          <a:bodyPr anchor="b"/>
          <a:lstStyle>
            <a:lvl1pPr>
              <a:defRPr sz="8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459" y="259199"/>
            <a:ext cx="1640295" cy="1279327"/>
          </a:xfrm>
        </p:spPr>
        <p:txBody>
          <a:bodyPr/>
          <a:lstStyle>
            <a:lvl1pPr>
              <a:defRPr sz="840"/>
            </a:lvl1pPr>
            <a:lvl2pPr>
              <a:defRPr sz="735"/>
            </a:lvl2pPr>
            <a:lvl3pPr>
              <a:defRPr sz="630"/>
            </a:lvl3pPr>
            <a:lvl4pPr>
              <a:defRPr sz="525"/>
            </a:lvl4pPr>
            <a:lvl5pPr>
              <a:defRPr sz="525"/>
            </a:lvl5pPr>
            <a:lvl6pPr>
              <a:defRPr sz="525"/>
            </a:lvl6pPr>
            <a:lvl7pPr>
              <a:defRPr sz="525"/>
            </a:lvl7pPr>
            <a:lvl8pPr>
              <a:defRPr sz="525"/>
            </a:lvl8pPr>
            <a:lvl9pPr>
              <a:defRPr sz="52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78" y="540067"/>
            <a:ext cx="1045013" cy="1000542"/>
          </a:xfrm>
        </p:spPr>
        <p:txBody>
          <a:bodyPr/>
          <a:lstStyle>
            <a:lvl1pPr marL="0" indent="0">
              <a:buNone/>
              <a:defRPr sz="420"/>
            </a:lvl1pPr>
            <a:lvl2pPr marL="120015" indent="0">
              <a:buNone/>
              <a:defRPr sz="368"/>
            </a:lvl2pPr>
            <a:lvl3pPr marL="240030" indent="0">
              <a:buNone/>
              <a:defRPr sz="315"/>
            </a:lvl3pPr>
            <a:lvl4pPr marL="360045" indent="0">
              <a:buNone/>
              <a:defRPr sz="263"/>
            </a:lvl4pPr>
            <a:lvl5pPr marL="480060" indent="0">
              <a:buNone/>
              <a:defRPr sz="263"/>
            </a:lvl5pPr>
            <a:lvl6pPr marL="600075" indent="0">
              <a:buNone/>
              <a:defRPr sz="263"/>
            </a:lvl6pPr>
            <a:lvl7pPr marL="720090" indent="0">
              <a:buNone/>
              <a:defRPr sz="263"/>
            </a:lvl7pPr>
            <a:lvl8pPr marL="840105" indent="0">
              <a:buNone/>
              <a:defRPr sz="263"/>
            </a:lvl8pPr>
            <a:lvl9pPr marL="960120" indent="0">
              <a:buNone/>
              <a:defRPr sz="26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70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78" y="120015"/>
            <a:ext cx="1045013" cy="420053"/>
          </a:xfrm>
        </p:spPr>
        <p:txBody>
          <a:bodyPr anchor="b"/>
          <a:lstStyle>
            <a:lvl1pPr>
              <a:defRPr sz="8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459" y="259199"/>
            <a:ext cx="1640295" cy="1279327"/>
          </a:xfrm>
        </p:spPr>
        <p:txBody>
          <a:bodyPr anchor="t"/>
          <a:lstStyle>
            <a:lvl1pPr marL="0" indent="0">
              <a:buNone/>
              <a:defRPr sz="840"/>
            </a:lvl1pPr>
            <a:lvl2pPr marL="120015" indent="0">
              <a:buNone/>
              <a:defRPr sz="735"/>
            </a:lvl2pPr>
            <a:lvl3pPr marL="240030" indent="0">
              <a:buNone/>
              <a:defRPr sz="630"/>
            </a:lvl3pPr>
            <a:lvl4pPr marL="360045" indent="0">
              <a:buNone/>
              <a:defRPr sz="525"/>
            </a:lvl4pPr>
            <a:lvl5pPr marL="480060" indent="0">
              <a:buNone/>
              <a:defRPr sz="525"/>
            </a:lvl5pPr>
            <a:lvl6pPr marL="600075" indent="0">
              <a:buNone/>
              <a:defRPr sz="525"/>
            </a:lvl6pPr>
            <a:lvl7pPr marL="720090" indent="0">
              <a:buNone/>
              <a:defRPr sz="525"/>
            </a:lvl7pPr>
            <a:lvl8pPr marL="840105" indent="0">
              <a:buNone/>
              <a:defRPr sz="525"/>
            </a:lvl8pPr>
            <a:lvl9pPr marL="960120" indent="0">
              <a:buNone/>
              <a:defRPr sz="525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78" y="540067"/>
            <a:ext cx="1045013" cy="1000542"/>
          </a:xfrm>
        </p:spPr>
        <p:txBody>
          <a:bodyPr/>
          <a:lstStyle>
            <a:lvl1pPr marL="0" indent="0">
              <a:buNone/>
              <a:defRPr sz="420"/>
            </a:lvl1pPr>
            <a:lvl2pPr marL="120015" indent="0">
              <a:buNone/>
              <a:defRPr sz="368"/>
            </a:lvl2pPr>
            <a:lvl3pPr marL="240030" indent="0">
              <a:buNone/>
              <a:defRPr sz="315"/>
            </a:lvl3pPr>
            <a:lvl4pPr marL="360045" indent="0">
              <a:buNone/>
              <a:defRPr sz="263"/>
            </a:lvl4pPr>
            <a:lvl5pPr marL="480060" indent="0">
              <a:buNone/>
              <a:defRPr sz="263"/>
            </a:lvl5pPr>
            <a:lvl6pPr marL="600075" indent="0">
              <a:buNone/>
              <a:defRPr sz="263"/>
            </a:lvl6pPr>
            <a:lvl7pPr marL="720090" indent="0">
              <a:buNone/>
              <a:defRPr sz="263"/>
            </a:lvl7pPr>
            <a:lvl8pPr marL="840105" indent="0">
              <a:buNone/>
              <a:defRPr sz="263"/>
            </a:lvl8pPr>
            <a:lvl9pPr marL="960120" indent="0">
              <a:buNone/>
              <a:defRPr sz="26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16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56" y="95846"/>
            <a:ext cx="2794576" cy="347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56" y="479227"/>
            <a:ext cx="2794576" cy="1142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56" y="1668542"/>
            <a:ext cx="729020" cy="958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79" y="1668542"/>
            <a:ext cx="1093530" cy="958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312" y="1668542"/>
            <a:ext cx="729020" cy="958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062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40030" rtl="0" eaLnBrk="1" latinLnBrk="0" hangingPunct="1">
        <a:lnSpc>
          <a:spcPct val="90000"/>
        </a:lnSpc>
        <a:spcBef>
          <a:spcPct val="0"/>
        </a:spcBef>
        <a:buNone/>
        <a:defRPr sz="11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008" indent="-60008" algn="l" defTabSz="24003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735" kern="1200">
          <a:solidFill>
            <a:schemeClr val="tx1"/>
          </a:solidFill>
          <a:latin typeface="+mn-lt"/>
          <a:ea typeface="+mn-ea"/>
          <a:cs typeface="+mn-cs"/>
        </a:defRPr>
      </a:lvl1pPr>
      <a:lvl2pPr marL="18002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2pPr>
      <a:lvl3pPr marL="30003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525" kern="1200">
          <a:solidFill>
            <a:schemeClr val="tx1"/>
          </a:solidFill>
          <a:latin typeface="+mn-lt"/>
          <a:ea typeface="+mn-ea"/>
          <a:cs typeface="+mn-cs"/>
        </a:defRPr>
      </a:lvl3pPr>
      <a:lvl4pPr marL="42005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4pPr>
      <a:lvl5pPr marL="54006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5pPr>
      <a:lvl6pPr marL="66008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6pPr>
      <a:lvl7pPr marL="78009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7pPr>
      <a:lvl8pPr marL="90011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8pPr>
      <a:lvl9pPr marL="102012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1pPr>
      <a:lvl2pPr marL="12001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2pPr>
      <a:lvl3pPr marL="24003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3pPr>
      <a:lvl4pPr marL="36004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4pPr>
      <a:lvl5pPr marL="48006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5pPr>
      <a:lvl6pPr marL="60007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6pPr>
      <a:lvl7pPr marL="72009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7pPr>
      <a:lvl8pPr marL="84010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8pPr>
      <a:lvl9pPr marL="96012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023" y="1230249"/>
            <a:ext cx="1444752" cy="569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363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3</cp:revision>
  <dcterms:created xsi:type="dcterms:W3CDTF">2017-04-12T18:22:04Z</dcterms:created>
  <dcterms:modified xsi:type="dcterms:W3CDTF">2017-04-12T19:38:34Z</dcterms:modified>
</cp:coreProperties>
</file>