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 varScale="1">
        <p:scale>
          <a:sx n="390" d="100"/>
          <a:sy n="39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8023" y="1230249"/>
            <a:ext cx="1444752" cy="569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2017-04-12T18:22:04Z</dcterms:created>
  <dcterms:modified xsi:type="dcterms:W3CDTF">2017-04-12T19:38:34Z</dcterms:modified>
</cp:coreProperties>
</file>