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C4B"/>
    <a:srgbClr val="7B2629"/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1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7685" y="1589578"/>
            <a:ext cx="51364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CERTIFICADO</a:t>
            </a:r>
            <a:endParaRPr lang="en-US" sz="38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2478" y="2661309"/>
            <a:ext cx="3306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Certificamos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que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685" y="3254267"/>
            <a:ext cx="5136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32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32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257" y="4181470"/>
            <a:ext cx="760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Participou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evento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ministrado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através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dentro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programa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desenvolvido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com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duração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horas.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236" y="5788595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São Paulo, </a:t>
            </a:r>
            <a:r>
              <a:rPr lang="en-US" sz="13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de </a:t>
            </a:r>
            <a:r>
              <a:rPr lang="en-US" sz="13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xxxxxxx</a:t>
            </a:r>
            <a:r>
              <a:rPr lang="en-US" sz="13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de 20xxxx</a:t>
            </a:r>
            <a:endParaRPr lang="en-US" sz="13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4144" y="6008049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Coordenador</a:t>
            </a:r>
            <a:r>
              <a:rPr lang="en-US" sz="13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xxxxxx</a:t>
            </a:r>
            <a:endParaRPr lang="en-US" sz="13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1592" y="5924811"/>
            <a:ext cx="3096000" cy="0"/>
          </a:xfrm>
          <a:prstGeom prst="line">
            <a:avLst/>
          </a:prstGeom>
          <a:ln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92" y="0"/>
            <a:ext cx="2734056" cy="11338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800763"/>
            <a:ext cx="9985248" cy="36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2017-02-28T20:22:58Z</dcterms:created>
  <dcterms:modified xsi:type="dcterms:W3CDTF">2017-03-01T20:09:37Z</dcterms:modified>
</cp:coreProperties>
</file>