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6C4B"/>
    <a:srgbClr val="7B2629"/>
    <a:srgbClr val="4141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/>
    <p:restoredTop sz="94630"/>
  </p:normalViewPr>
  <p:slideViewPr>
    <p:cSldViewPr snapToGrid="0" snapToObjects="1">
      <p:cViewPr varScale="1">
        <p:scale>
          <a:sx n="102" d="100"/>
          <a:sy n="102" d="100"/>
        </p:scale>
        <p:origin x="17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10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61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38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0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0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3/1/17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109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3/1/17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43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3/1/17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24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14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E1C1-692F-5049-9603-BDBAB299F0C7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0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6E1C1-692F-5049-9603-BDBAB299F0C7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950C4-0D5C-F048-A70B-F94D1A9CF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77685" y="1589578"/>
            <a:ext cx="513644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smtClean="0">
                <a:solidFill>
                  <a:srgbClr val="706C4B"/>
                </a:solidFill>
                <a:latin typeface="Eau Sans" charset="0"/>
                <a:ea typeface="Eau Sans" charset="0"/>
                <a:cs typeface="Eau Sans" charset="0"/>
              </a:rPr>
              <a:t>CERTIFICADO</a:t>
            </a:r>
            <a:endParaRPr lang="en-US" sz="3800" b="1" dirty="0">
              <a:solidFill>
                <a:srgbClr val="706C4B"/>
              </a:solidFill>
              <a:latin typeface="Eau Sans" charset="0"/>
              <a:ea typeface="Eau Sans" charset="0"/>
              <a:cs typeface="Eau Sans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92478" y="2661309"/>
            <a:ext cx="3306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Certificamos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que</a:t>
            </a:r>
            <a:endParaRPr lang="en-US" sz="1400" dirty="0">
              <a:solidFill>
                <a:srgbClr val="414140"/>
              </a:solidFill>
              <a:latin typeface="Eau Sans Book" charset="0"/>
              <a:ea typeface="Eau Sans Book" charset="0"/>
              <a:cs typeface="Eau Sans Book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77685" y="3254267"/>
            <a:ext cx="51364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706C4B"/>
                </a:solidFill>
                <a:latin typeface="Eau Sans" charset="0"/>
                <a:ea typeface="Eau Sans" charset="0"/>
                <a:cs typeface="Eau Sans" charset="0"/>
              </a:rPr>
              <a:t>João</a:t>
            </a:r>
            <a:r>
              <a:rPr lang="en-US" sz="3200" b="1" dirty="0" smtClean="0">
                <a:solidFill>
                  <a:srgbClr val="706C4B"/>
                </a:solidFill>
                <a:latin typeface="Eau Sans" charset="0"/>
                <a:ea typeface="Eau Sans" charset="0"/>
                <a:cs typeface="Eau Sans" charset="0"/>
              </a:rPr>
              <a:t> da Silva</a:t>
            </a:r>
            <a:endParaRPr lang="en-US" sz="3200" b="1" dirty="0">
              <a:solidFill>
                <a:srgbClr val="706C4B"/>
              </a:solidFill>
              <a:latin typeface="Eau Sans" charset="0"/>
              <a:ea typeface="Eau Sans" charset="0"/>
              <a:cs typeface="Eau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4257" y="4181470"/>
            <a:ext cx="7603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Participou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do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evento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xxxxxx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ministrado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por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xxxxxx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,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através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da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xxxxxxx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dentro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do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programa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xxxxxxxx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,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desenvolvido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por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xxxxxxxx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com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duração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de </a:t>
            </a:r>
            <a:r>
              <a:rPr lang="en-US" sz="14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xxxx</a:t>
            </a:r>
            <a:r>
              <a:rPr lang="en-US" sz="14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horas.</a:t>
            </a:r>
            <a:endParaRPr lang="en-US" sz="1400" dirty="0">
              <a:solidFill>
                <a:srgbClr val="414140"/>
              </a:solidFill>
              <a:latin typeface="Eau Sans Book" charset="0"/>
              <a:ea typeface="Eau Sans Book" charset="0"/>
              <a:cs typeface="Eau Sans Book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2236" y="5788595"/>
            <a:ext cx="389089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solidFill>
                  <a:srgbClr val="706C4B"/>
                </a:solidFill>
                <a:latin typeface="Eau Sans" charset="0"/>
                <a:ea typeface="Eau Sans" charset="0"/>
                <a:cs typeface="Eau Sans" charset="0"/>
              </a:rPr>
              <a:t>São Paulo, </a:t>
            </a:r>
            <a:r>
              <a:rPr lang="en-US" sz="1300" b="1" dirty="0" err="1" smtClean="0">
                <a:solidFill>
                  <a:srgbClr val="706C4B"/>
                </a:solidFill>
                <a:latin typeface="Eau Sans" charset="0"/>
                <a:ea typeface="Eau Sans" charset="0"/>
                <a:cs typeface="Eau Sans" charset="0"/>
              </a:rPr>
              <a:t>xxxxx</a:t>
            </a:r>
            <a:r>
              <a:rPr lang="en-US" sz="1300" b="1" dirty="0" smtClean="0">
                <a:solidFill>
                  <a:srgbClr val="706C4B"/>
                </a:solidFill>
                <a:latin typeface="Eau Sans" charset="0"/>
                <a:ea typeface="Eau Sans" charset="0"/>
                <a:cs typeface="Eau Sans" charset="0"/>
              </a:rPr>
              <a:t> de </a:t>
            </a:r>
            <a:r>
              <a:rPr lang="en-US" sz="1300" b="1" dirty="0" err="1" smtClean="0">
                <a:solidFill>
                  <a:srgbClr val="706C4B"/>
                </a:solidFill>
                <a:latin typeface="Eau Sans" charset="0"/>
                <a:ea typeface="Eau Sans" charset="0"/>
                <a:cs typeface="Eau Sans" charset="0"/>
              </a:rPr>
              <a:t>xxxxxxx</a:t>
            </a:r>
            <a:r>
              <a:rPr lang="en-US" sz="1300" b="1" dirty="0" smtClean="0">
                <a:solidFill>
                  <a:srgbClr val="706C4B"/>
                </a:solidFill>
                <a:latin typeface="Eau Sans" charset="0"/>
                <a:ea typeface="Eau Sans" charset="0"/>
                <a:cs typeface="Eau Sans" charset="0"/>
              </a:rPr>
              <a:t> de 20xxxx</a:t>
            </a:r>
            <a:endParaRPr lang="en-US" sz="1300" b="1" dirty="0">
              <a:solidFill>
                <a:srgbClr val="706C4B"/>
              </a:solidFill>
              <a:latin typeface="Eau Sans" charset="0"/>
              <a:ea typeface="Eau Sans" charset="0"/>
              <a:cs typeface="Eau Sans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54144" y="6008049"/>
            <a:ext cx="389089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err="1" smtClean="0">
                <a:solidFill>
                  <a:srgbClr val="706C4B"/>
                </a:solidFill>
                <a:latin typeface="Eau Sans" charset="0"/>
                <a:ea typeface="Eau Sans" charset="0"/>
                <a:cs typeface="Eau Sans" charset="0"/>
              </a:rPr>
              <a:t>Coordenador</a:t>
            </a:r>
            <a:r>
              <a:rPr lang="en-US" sz="1300" b="1" dirty="0" smtClean="0">
                <a:solidFill>
                  <a:srgbClr val="706C4B"/>
                </a:solidFill>
                <a:latin typeface="Eau Sans" charset="0"/>
                <a:ea typeface="Eau Sans" charset="0"/>
                <a:cs typeface="Eau Sans" charset="0"/>
              </a:rPr>
              <a:t> </a:t>
            </a:r>
            <a:r>
              <a:rPr lang="en-US" sz="1300" b="1" dirty="0" err="1" smtClean="0">
                <a:solidFill>
                  <a:srgbClr val="706C4B"/>
                </a:solidFill>
                <a:latin typeface="Eau Sans" charset="0"/>
                <a:ea typeface="Eau Sans" charset="0"/>
                <a:cs typeface="Eau Sans" charset="0"/>
              </a:rPr>
              <a:t>xxxxx</a:t>
            </a:r>
            <a:r>
              <a:rPr lang="en-US" sz="1300" b="1" dirty="0" smtClean="0">
                <a:solidFill>
                  <a:srgbClr val="706C4B"/>
                </a:solidFill>
                <a:latin typeface="Eau Sans" charset="0"/>
                <a:ea typeface="Eau Sans" charset="0"/>
                <a:cs typeface="Eau Sans" charset="0"/>
              </a:rPr>
              <a:t> </a:t>
            </a:r>
            <a:r>
              <a:rPr lang="en-US" sz="1300" b="1" dirty="0" err="1" smtClean="0">
                <a:solidFill>
                  <a:srgbClr val="706C4B"/>
                </a:solidFill>
                <a:latin typeface="Eau Sans" charset="0"/>
                <a:ea typeface="Eau Sans" charset="0"/>
                <a:cs typeface="Eau Sans" charset="0"/>
              </a:rPr>
              <a:t>xxxxxx</a:t>
            </a:r>
            <a:endParaRPr lang="en-US" sz="1300" b="1" dirty="0">
              <a:solidFill>
                <a:srgbClr val="706C4B"/>
              </a:solidFill>
              <a:latin typeface="Eau Sans" charset="0"/>
              <a:ea typeface="Eau Sans" charset="0"/>
              <a:cs typeface="Eau Sans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151592" y="5924811"/>
            <a:ext cx="3096000" cy="0"/>
          </a:xfrm>
          <a:prstGeom prst="line">
            <a:avLst/>
          </a:prstGeom>
          <a:ln>
            <a:solidFill>
              <a:srgbClr val="4141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92" y="0"/>
            <a:ext cx="2734056" cy="113385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6800763"/>
            <a:ext cx="9985248" cy="368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873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42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Eau Sans</vt:lpstr>
      <vt:lpstr>Eau Sans Book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2017-02-28T20:22:58Z</dcterms:created>
  <dcterms:modified xsi:type="dcterms:W3CDTF">2017-03-01T20:09:37Z</dcterms:modified>
</cp:coreProperties>
</file>