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C4B"/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195" d="100"/>
          <a:sy n="195" d="100"/>
        </p:scale>
        <p:origin x="44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/>
          </p:cNvSpPr>
          <p:nvPr/>
        </p:nvSpPr>
        <p:spPr>
          <a:xfrm>
            <a:off x="283213" y="2280333"/>
            <a:ext cx="14400" cy="936000"/>
          </a:xfrm>
          <a:prstGeom prst="rect">
            <a:avLst/>
          </a:prstGeom>
          <a:solidFill>
            <a:srgbClr val="706C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613" y="2296993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706C4B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706C4B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613" y="2469985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81" y="605744"/>
            <a:ext cx="1429512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2017-02-28T18:40:19Z</dcterms:created>
  <dcterms:modified xsi:type="dcterms:W3CDTF">2017-04-04T00:35:23Z</dcterms:modified>
</cp:coreProperties>
</file>