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979613" cy="3203575"/>
  <p:notesSz cx="6858000" cy="9144000"/>
  <p:defaultTextStyle>
    <a:defPPr>
      <a:defRPr lang="en-US"/>
    </a:defPPr>
    <a:lvl1pPr marL="0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1pPr>
    <a:lvl2pPr marL="124358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2pPr>
    <a:lvl3pPr marL="248717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3pPr>
    <a:lvl4pPr marL="373075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4pPr>
    <a:lvl5pPr marL="497434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5pPr>
    <a:lvl6pPr marL="621792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6pPr>
    <a:lvl7pPr marL="746150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7pPr>
    <a:lvl8pPr marL="870509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8pPr>
    <a:lvl9pPr marL="994867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C4B"/>
    <a:srgbClr val="7B2629"/>
    <a:srgbClr val="414140"/>
    <a:srgbClr val="20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37"/>
    <p:restoredTop sz="96081"/>
  </p:normalViewPr>
  <p:slideViewPr>
    <p:cSldViewPr snapToGrid="0" snapToObjects="1">
      <p:cViewPr>
        <p:scale>
          <a:sx n="305" d="100"/>
          <a:sy n="305" d="100"/>
        </p:scale>
        <p:origin x="3744" y="-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71" y="524289"/>
            <a:ext cx="1682671" cy="1115319"/>
          </a:xfrm>
        </p:spPr>
        <p:txBody>
          <a:bodyPr anchor="b"/>
          <a:lstStyle>
            <a:lvl1pPr algn="ctr">
              <a:defRPr sz="1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452" y="1682619"/>
            <a:ext cx="1484710" cy="773455"/>
          </a:xfrm>
        </p:spPr>
        <p:txBody>
          <a:bodyPr/>
          <a:lstStyle>
            <a:lvl1pPr marL="0" indent="0" algn="ctr">
              <a:buNone/>
              <a:defRPr sz="520"/>
            </a:lvl1pPr>
            <a:lvl2pPr marL="98984" indent="0" algn="ctr">
              <a:buNone/>
              <a:defRPr sz="433"/>
            </a:lvl2pPr>
            <a:lvl3pPr marL="197968" indent="0" algn="ctr">
              <a:buNone/>
              <a:defRPr sz="390"/>
            </a:lvl3pPr>
            <a:lvl4pPr marL="296951" indent="0" algn="ctr">
              <a:buNone/>
              <a:defRPr sz="346"/>
            </a:lvl4pPr>
            <a:lvl5pPr marL="395935" indent="0" algn="ctr">
              <a:buNone/>
              <a:defRPr sz="346"/>
            </a:lvl5pPr>
            <a:lvl6pPr marL="494919" indent="0" algn="ctr">
              <a:buNone/>
              <a:defRPr sz="346"/>
            </a:lvl6pPr>
            <a:lvl7pPr marL="593903" indent="0" algn="ctr">
              <a:buNone/>
              <a:defRPr sz="346"/>
            </a:lvl7pPr>
            <a:lvl8pPr marL="692887" indent="0" algn="ctr">
              <a:buNone/>
              <a:defRPr sz="346"/>
            </a:lvl8pPr>
            <a:lvl9pPr marL="791870" indent="0" algn="ctr">
              <a:buNone/>
              <a:defRPr sz="34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9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6661" y="170561"/>
            <a:ext cx="426854" cy="27148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6099" y="170561"/>
            <a:ext cx="1255817" cy="271488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9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6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68" y="798670"/>
            <a:ext cx="1707416" cy="1332598"/>
          </a:xfrm>
        </p:spPr>
        <p:txBody>
          <a:bodyPr anchor="b"/>
          <a:lstStyle>
            <a:lvl1pPr>
              <a:defRPr sz="1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068" y="2143875"/>
            <a:ext cx="1707416" cy="700782"/>
          </a:xfrm>
        </p:spPr>
        <p:txBody>
          <a:bodyPr/>
          <a:lstStyle>
            <a:lvl1pPr marL="0" indent="0">
              <a:buNone/>
              <a:defRPr sz="520">
                <a:solidFill>
                  <a:schemeClr val="tx1"/>
                </a:solidFill>
              </a:defRPr>
            </a:lvl1pPr>
            <a:lvl2pPr marL="98984" indent="0">
              <a:buNone/>
              <a:defRPr sz="433">
                <a:solidFill>
                  <a:schemeClr val="tx1">
                    <a:tint val="75000"/>
                  </a:schemeClr>
                </a:solidFill>
              </a:defRPr>
            </a:lvl2pPr>
            <a:lvl3pPr marL="197968" indent="0">
              <a:buNone/>
              <a:defRPr sz="390">
                <a:solidFill>
                  <a:schemeClr val="tx1">
                    <a:tint val="75000"/>
                  </a:schemeClr>
                </a:solidFill>
              </a:defRPr>
            </a:lvl3pPr>
            <a:lvl4pPr marL="296951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4pPr>
            <a:lvl5pPr marL="395935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5pPr>
            <a:lvl6pPr marL="494919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6pPr>
            <a:lvl7pPr marL="593903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7pPr>
            <a:lvl8pPr marL="692887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8pPr>
            <a:lvl9pPr marL="791870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2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6098" y="852803"/>
            <a:ext cx="841336" cy="20326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2179" y="852803"/>
            <a:ext cx="841336" cy="20326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170561"/>
            <a:ext cx="1707416" cy="6192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356" y="785321"/>
            <a:ext cx="837469" cy="384874"/>
          </a:xfrm>
        </p:spPr>
        <p:txBody>
          <a:bodyPr anchor="b"/>
          <a:lstStyle>
            <a:lvl1pPr marL="0" indent="0">
              <a:buNone/>
              <a:defRPr sz="520" b="1"/>
            </a:lvl1pPr>
            <a:lvl2pPr marL="98984" indent="0">
              <a:buNone/>
              <a:defRPr sz="433" b="1"/>
            </a:lvl2pPr>
            <a:lvl3pPr marL="197968" indent="0">
              <a:buNone/>
              <a:defRPr sz="390" b="1"/>
            </a:lvl3pPr>
            <a:lvl4pPr marL="296951" indent="0">
              <a:buNone/>
              <a:defRPr sz="346" b="1"/>
            </a:lvl4pPr>
            <a:lvl5pPr marL="395935" indent="0">
              <a:buNone/>
              <a:defRPr sz="346" b="1"/>
            </a:lvl5pPr>
            <a:lvl6pPr marL="494919" indent="0">
              <a:buNone/>
              <a:defRPr sz="346" b="1"/>
            </a:lvl6pPr>
            <a:lvl7pPr marL="593903" indent="0">
              <a:buNone/>
              <a:defRPr sz="346" b="1"/>
            </a:lvl7pPr>
            <a:lvl8pPr marL="692887" indent="0">
              <a:buNone/>
              <a:defRPr sz="346" b="1"/>
            </a:lvl8pPr>
            <a:lvl9pPr marL="791870" indent="0">
              <a:buNone/>
              <a:defRPr sz="3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356" y="1170195"/>
            <a:ext cx="837469" cy="17211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02179" y="785321"/>
            <a:ext cx="841593" cy="384874"/>
          </a:xfrm>
        </p:spPr>
        <p:txBody>
          <a:bodyPr anchor="b"/>
          <a:lstStyle>
            <a:lvl1pPr marL="0" indent="0">
              <a:buNone/>
              <a:defRPr sz="520" b="1"/>
            </a:lvl1pPr>
            <a:lvl2pPr marL="98984" indent="0">
              <a:buNone/>
              <a:defRPr sz="433" b="1"/>
            </a:lvl2pPr>
            <a:lvl3pPr marL="197968" indent="0">
              <a:buNone/>
              <a:defRPr sz="390" b="1"/>
            </a:lvl3pPr>
            <a:lvl4pPr marL="296951" indent="0">
              <a:buNone/>
              <a:defRPr sz="346" b="1"/>
            </a:lvl4pPr>
            <a:lvl5pPr marL="395935" indent="0">
              <a:buNone/>
              <a:defRPr sz="346" b="1"/>
            </a:lvl5pPr>
            <a:lvl6pPr marL="494919" indent="0">
              <a:buNone/>
              <a:defRPr sz="346" b="1"/>
            </a:lvl6pPr>
            <a:lvl7pPr marL="593903" indent="0">
              <a:buNone/>
              <a:defRPr sz="346" b="1"/>
            </a:lvl7pPr>
            <a:lvl8pPr marL="692887" indent="0">
              <a:buNone/>
              <a:defRPr sz="346" b="1"/>
            </a:lvl8pPr>
            <a:lvl9pPr marL="791870" indent="0">
              <a:buNone/>
              <a:defRPr sz="3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02179" y="1170195"/>
            <a:ext cx="841593" cy="17211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2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29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9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213572"/>
            <a:ext cx="638477" cy="747501"/>
          </a:xfrm>
        </p:spPr>
        <p:txBody>
          <a:bodyPr anchor="b"/>
          <a:lstStyle>
            <a:lvl1pPr>
              <a:defRPr sz="6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593" y="461256"/>
            <a:ext cx="1002179" cy="2276615"/>
          </a:xfrm>
        </p:spPr>
        <p:txBody>
          <a:bodyPr/>
          <a:lstStyle>
            <a:lvl1pPr>
              <a:defRPr sz="693"/>
            </a:lvl1pPr>
            <a:lvl2pPr>
              <a:defRPr sz="606"/>
            </a:lvl2pPr>
            <a:lvl3pPr>
              <a:defRPr sz="520"/>
            </a:lvl3pPr>
            <a:lvl4pPr>
              <a:defRPr sz="433"/>
            </a:lvl4pPr>
            <a:lvl5pPr>
              <a:defRPr sz="433"/>
            </a:lvl5pPr>
            <a:lvl6pPr>
              <a:defRPr sz="433"/>
            </a:lvl6pPr>
            <a:lvl7pPr>
              <a:defRPr sz="433"/>
            </a:lvl7pPr>
            <a:lvl8pPr>
              <a:defRPr sz="433"/>
            </a:lvl8pPr>
            <a:lvl9pPr>
              <a:defRPr sz="4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56" y="961072"/>
            <a:ext cx="638477" cy="1780506"/>
          </a:xfrm>
        </p:spPr>
        <p:txBody>
          <a:bodyPr/>
          <a:lstStyle>
            <a:lvl1pPr marL="0" indent="0">
              <a:buNone/>
              <a:defRPr sz="346"/>
            </a:lvl1pPr>
            <a:lvl2pPr marL="98984" indent="0">
              <a:buNone/>
              <a:defRPr sz="303"/>
            </a:lvl2pPr>
            <a:lvl3pPr marL="197968" indent="0">
              <a:buNone/>
              <a:defRPr sz="260"/>
            </a:lvl3pPr>
            <a:lvl4pPr marL="296951" indent="0">
              <a:buNone/>
              <a:defRPr sz="217"/>
            </a:lvl4pPr>
            <a:lvl5pPr marL="395935" indent="0">
              <a:buNone/>
              <a:defRPr sz="217"/>
            </a:lvl5pPr>
            <a:lvl6pPr marL="494919" indent="0">
              <a:buNone/>
              <a:defRPr sz="217"/>
            </a:lvl6pPr>
            <a:lvl7pPr marL="593903" indent="0">
              <a:buNone/>
              <a:defRPr sz="217"/>
            </a:lvl7pPr>
            <a:lvl8pPr marL="692887" indent="0">
              <a:buNone/>
              <a:defRPr sz="217"/>
            </a:lvl8pPr>
            <a:lvl9pPr marL="791870" indent="0">
              <a:buNone/>
              <a:defRPr sz="21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5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213572"/>
            <a:ext cx="638477" cy="747501"/>
          </a:xfrm>
        </p:spPr>
        <p:txBody>
          <a:bodyPr anchor="b"/>
          <a:lstStyle>
            <a:lvl1pPr>
              <a:defRPr sz="6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41593" y="461256"/>
            <a:ext cx="1002179" cy="2276615"/>
          </a:xfrm>
        </p:spPr>
        <p:txBody>
          <a:bodyPr anchor="t"/>
          <a:lstStyle>
            <a:lvl1pPr marL="0" indent="0">
              <a:buNone/>
              <a:defRPr sz="693"/>
            </a:lvl1pPr>
            <a:lvl2pPr marL="98984" indent="0">
              <a:buNone/>
              <a:defRPr sz="606"/>
            </a:lvl2pPr>
            <a:lvl3pPr marL="197968" indent="0">
              <a:buNone/>
              <a:defRPr sz="520"/>
            </a:lvl3pPr>
            <a:lvl4pPr marL="296951" indent="0">
              <a:buNone/>
              <a:defRPr sz="433"/>
            </a:lvl4pPr>
            <a:lvl5pPr marL="395935" indent="0">
              <a:buNone/>
              <a:defRPr sz="433"/>
            </a:lvl5pPr>
            <a:lvl6pPr marL="494919" indent="0">
              <a:buNone/>
              <a:defRPr sz="433"/>
            </a:lvl6pPr>
            <a:lvl7pPr marL="593903" indent="0">
              <a:buNone/>
              <a:defRPr sz="433"/>
            </a:lvl7pPr>
            <a:lvl8pPr marL="692887" indent="0">
              <a:buNone/>
              <a:defRPr sz="433"/>
            </a:lvl8pPr>
            <a:lvl9pPr marL="791870" indent="0">
              <a:buNone/>
              <a:defRPr sz="433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56" y="961072"/>
            <a:ext cx="638477" cy="1780506"/>
          </a:xfrm>
        </p:spPr>
        <p:txBody>
          <a:bodyPr/>
          <a:lstStyle>
            <a:lvl1pPr marL="0" indent="0">
              <a:buNone/>
              <a:defRPr sz="346"/>
            </a:lvl1pPr>
            <a:lvl2pPr marL="98984" indent="0">
              <a:buNone/>
              <a:defRPr sz="303"/>
            </a:lvl2pPr>
            <a:lvl3pPr marL="197968" indent="0">
              <a:buNone/>
              <a:defRPr sz="260"/>
            </a:lvl3pPr>
            <a:lvl4pPr marL="296951" indent="0">
              <a:buNone/>
              <a:defRPr sz="217"/>
            </a:lvl4pPr>
            <a:lvl5pPr marL="395935" indent="0">
              <a:buNone/>
              <a:defRPr sz="217"/>
            </a:lvl5pPr>
            <a:lvl6pPr marL="494919" indent="0">
              <a:buNone/>
              <a:defRPr sz="217"/>
            </a:lvl6pPr>
            <a:lvl7pPr marL="593903" indent="0">
              <a:buNone/>
              <a:defRPr sz="217"/>
            </a:lvl7pPr>
            <a:lvl8pPr marL="692887" indent="0">
              <a:buNone/>
              <a:defRPr sz="217"/>
            </a:lvl8pPr>
            <a:lvl9pPr marL="791870" indent="0">
              <a:buNone/>
              <a:defRPr sz="21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8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6099" y="170561"/>
            <a:ext cx="1707416" cy="619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099" y="852803"/>
            <a:ext cx="1707416" cy="2032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6098" y="2969240"/>
            <a:ext cx="445413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5747" y="2969240"/>
            <a:ext cx="668119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98102" y="2969240"/>
            <a:ext cx="445413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6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97968" rtl="0" eaLnBrk="1" latinLnBrk="0" hangingPunct="1">
        <a:lnSpc>
          <a:spcPct val="90000"/>
        </a:lnSpc>
        <a:spcBef>
          <a:spcPct val="0"/>
        </a:spcBef>
        <a:buNone/>
        <a:defRPr sz="9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492" indent="-49492" algn="l" defTabSz="197968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sz="606" kern="1200">
          <a:solidFill>
            <a:schemeClr val="tx1"/>
          </a:solidFill>
          <a:latin typeface="+mn-lt"/>
          <a:ea typeface="+mn-ea"/>
          <a:cs typeface="+mn-cs"/>
        </a:defRPr>
      </a:lvl1pPr>
      <a:lvl2pPr marL="148476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2pPr>
      <a:lvl3pPr marL="247460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433" kern="1200">
          <a:solidFill>
            <a:schemeClr val="tx1"/>
          </a:solidFill>
          <a:latin typeface="+mn-lt"/>
          <a:ea typeface="+mn-ea"/>
          <a:cs typeface="+mn-cs"/>
        </a:defRPr>
      </a:lvl3pPr>
      <a:lvl4pPr marL="346443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4pPr>
      <a:lvl5pPr marL="445427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5pPr>
      <a:lvl6pPr marL="544411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6pPr>
      <a:lvl7pPr marL="643395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7pPr>
      <a:lvl8pPr marL="742379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8pPr>
      <a:lvl9pPr marL="841362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1pPr>
      <a:lvl2pPr marL="98984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2pPr>
      <a:lvl3pPr marL="197968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3pPr>
      <a:lvl4pPr marL="296951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4pPr>
      <a:lvl5pPr marL="395935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5pPr>
      <a:lvl6pPr marL="494919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6pPr>
      <a:lvl7pPr marL="593903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7pPr>
      <a:lvl8pPr marL="692887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8pPr>
      <a:lvl9pPr marL="791870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06" y="1131882"/>
            <a:ext cx="745200" cy="997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>
            <a:spLocks/>
          </p:cNvSpPr>
          <p:nvPr/>
        </p:nvSpPr>
        <p:spPr>
          <a:xfrm>
            <a:off x="185246" y="2580775"/>
            <a:ext cx="14400" cy="622800"/>
          </a:xfrm>
          <a:prstGeom prst="rect">
            <a:avLst/>
          </a:prstGeom>
          <a:solidFill>
            <a:srgbClr val="706C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B262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9646" y="2597435"/>
            <a:ext cx="1454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solidFill>
                  <a:srgbClr val="706C4B"/>
                </a:solidFill>
                <a:latin typeface="Eau Sans" charset="0"/>
                <a:ea typeface="Eau Sans" charset="0"/>
                <a:cs typeface="Eau Sans" charset="0"/>
              </a:rPr>
              <a:t>João</a:t>
            </a:r>
            <a:r>
              <a:rPr lang="en-US" sz="1000" b="1" dirty="0" smtClean="0">
                <a:solidFill>
                  <a:srgbClr val="706C4B"/>
                </a:solidFill>
                <a:latin typeface="Eau Sans" charset="0"/>
                <a:ea typeface="Eau Sans" charset="0"/>
                <a:cs typeface="Eau Sans" charset="0"/>
              </a:rPr>
              <a:t> da Silva</a:t>
            </a:r>
            <a:endParaRPr lang="en-US" sz="1000" b="1" dirty="0">
              <a:solidFill>
                <a:srgbClr val="706C4B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9646" y="2770427"/>
            <a:ext cx="145458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Coordenador</a:t>
            </a:r>
            <a:r>
              <a:rPr lang="en-US" sz="67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de </a:t>
            </a:r>
            <a:r>
              <a:rPr lang="en-US" sz="67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projetos</a:t>
            </a:r>
            <a:endParaRPr lang="en-US" sz="67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50" y="337957"/>
            <a:ext cx="1429512" cy="56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568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Eau Sans</vt:lpstr>
      <vt:lpstr>Eau Sans Book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2017-02-28T18:40:19Z</dcterms:created>
  <dcterms:modified xsi:type="dcterms:W3CDTF">2017-03-01T20:44:23Z</dcterms:modified>
</cp:coreProperties>
</file>