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C4B"/>
    <a:srgbClr val="7B2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7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1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5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9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4760" y="5399675"/>
            <a:ext cx="63360" cy="2160000"/>
          </a:xfrm>
          <a:prstGeom prst="rect">
            <a:avLst/>
          </a:prstGeom>
          <a:solidFill>
            <a:srgbClr val="706C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1888" y="5671789"/>
            <a:ext cx="51364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Coordenação</a:t>
            </a:r>
            <a:endParaRPr lang="en-US" sz="4600" b="1" dirty="0">
              <a:solidFill>
                <a:srgbClr val="706C4B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888" y="6479675"/>
            <a:ext cx="330685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Subtítulo</a:t>
            </a:r>
            <a:endParaRPr lang="en-US" sz="31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14" y="0"/>
            <a:ext cx="5522976" cy="215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0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2017-02-28T19:01:48Z</dcterms:created>
  <dcterms:modified xsi:type="dcterms:W3CDTF">2017-03-01T22:25:41Z</dcterms:modified>
</cp:coreProperties>
</file>