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4F71"/>
    <a:srgbClr val="755575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8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755575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755575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6B4F7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23</cp:revision>
  <dcterms:created xsi:type="dcterms:W3CDTF">2016-03-09T00:36:12Z</dcterms:created>
  <dcterms:modified xsi:type="dcterms:W3CDTF">2017-04-03T04:35:38Z</dcterms:modified>
</cp:coreProperties>
</file>