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handoutMasterIdLst>
    <p:handoutMasterId r:id="rId14"/>
  </p:handoutMasterIdLst>
  <p:sldIdLst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4F71"/>
    <a:srgbClr val="755575"/>
    <a:srgbClr val="000000"/>
    <a:srgbClr val="4D4D4F"/>
    <a:srgbClr val="505150"/>
    <a:srgbClr val="90272A"/>
    <a:srgbClr val="7B2629"/>
    <a:srgbClr val="205C77"/>
    <a:srgbClr val="2B77B1"/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2"/>
    <p:restoredTop sz="94630"/>
  </p:normalViewPr>
  <p:slideViewPr>
    <p:cSldViewPr snapToGrid="0" snapToObjects="1">
      <p:cViewPr>
        <p:scale>
          <a:sx n="121" d="100"/>
          <a:sy n="121" d="100"/>
        </p:scale>
        <p:origin x="16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54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263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6947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14633"/>
            <a:ext cx="4040188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6947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14633"/>
            <a:ext cx="4041775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54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7710"/>
            <a:ext cx="8229600" cy="1143000"/>
          </a:xfrm>
        </p:spPr>
        <p:txBody>
          <a:bodyPr>
            <a:no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6947"/>
            <a:ext cx="4040188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14633"/>
            <a:ext cx="4040188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6947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14633"/>
            <a:ext cx="4041775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rgbClr val="755575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90290"/>
            <a:ext cx="9142096" cy="467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rgbClr val="755575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62264"/>
            <a:ext cx="9144000" cy="495737"/>
          </a:xfrm>
          <a:prstGeom prst="rect">
            <a:avLst/>
          </a:prstGeom>
          <a:solidFill>
            <a:srgbClr val="6B4F7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62264"/>
            <a:ext cx="9144000" cy="495737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76277"/>
            <a:ext cx="9144000" cy="48172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Calibri</vt:lpstr>
      <vt:lpstr>Eau</vt:lpstr>
      <vt:lpstr>Eau Sans Bold</vt:lpstr>
      <vt:lpstr>Eau Sans Bold Lining</vt:lpstr>
      <vt:lpstr>Arial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PowerPoint Presentation</vt:lpstr>
    </vt:vector>
  </TitlesOfParts>
  <Company>Cisne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Microsoft Office User</cp:lastModifiedBy>
  <cp:revision>29</cp:revision>
  <dcterms:created xsi:type="dcterms:W3CDTF">2016-03-09T00:36:12Z</dcterms:created>
  <dcterms:modified xsi:type="dcterms:W3CDTF">2017-04-03T04:29:56Z</dcterms:modified>
</cp:coreProperties>
</file>