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48" r:id="rId2"/>
    <p:sldMasterId id="2147483672" r:id="rId3"/>
    <p:sldMasterId id="2147483760" r:id="rId4"/>
    <p:sldMasterId id="2147483724" r:id="rId5"/>
    <p:sldMasterId id="2147483772" r:id="rId6"/>
    <p:sldMasterId id="2147483736" r:id="rId7"/>
    <p:sldMasterId id="2147483784" r:id="rId8"/>
    <p:sldMasterId id="2147483720" r:id="rId9"/>
    <p:sldMasterId id="2147483721" r:id="rId10"/>
    <p:sldMasterId id="2147483722" r:id="rId11"/>
    <p:sldMasterId id="2147483723" r:id="rId12"/>
  </p:sldMasterIdLst>
  <p:handoutMasterIdLst>
    <p:handoutMasterId r:id="rId14"/>
  </p:handoutMasterIdLst>
  <p:sldIdLst>
    <p:sldId id="256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6688"/>
    <a:srgbClr val="226A8A"/>
    <a:srgbClr val="000000"/>
    <a:srgbClr val="4D4D4F"/>
    <a:srgbClr val="505150"/>
    <a:srgbClr val="90272A"/>
    <a:srgbClr val="7B2629"/>
    <a:srgbClr val="205C77"/>
    <a:srgbClr val="2B77B1"/>
    <a:srgbClr val="C0C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592"/>
    <p:restoredTop sz="94630"/>
  </p:normalViewPr>
  <p:slideViewPr>
    <p:cSldViewPr snapToGrid="0" snapToObjects="1">
      <p:cViewPr>
        <p:scale>
          <a:sx n="121" d="100"/>
          <a:sy n="121" d="100"/>
        </p:scale>
        <p:origin x="1648" y="8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" Target="slides/slide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9" Type="http://schemas.openxmlformats.org/officeDocument/2006/relationships/slideMaster" Target="slideMasters/slideMaster9.xml"/><Relationship Id="rId10" Type="http://schemas.openxmlformats.org/officeDocument/2006/relationships/slideMaster" Target="slideMasters/slideMaster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98DBC-2730-EC4E-A6BF-C4B5EDCC639A}" type="datetimeFigureOut">
              <a:rPr lang="en-US" smtClean="0"/>
              <a:t>4/3/17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9F5C5-C41C-0542-A366-1F8DC1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81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98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80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19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96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8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9944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16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90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2697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25210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35974"/>
            <a:ext cx="4040188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025210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35974"/>
            <a:ext cx="4041775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14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94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0593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31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88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3910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903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89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931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65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58025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619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80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134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173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7741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15703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83130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10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4204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02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474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74119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9235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168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2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16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804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46992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3008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45792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756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360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067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490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79616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811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3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2697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25210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35974"/>
            <a:ext cx="4040188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025210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35974"/>
            <a:ext cx="4041775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574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678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8207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21574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72714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92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826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373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1488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11896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8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996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87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6087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99332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420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9022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371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1447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703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684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44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959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4117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8711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4478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6000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214894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498496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765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9506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6266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5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283810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23087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19184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354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3630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27880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149557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210582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0213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6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83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6.png"/></Relationships>
</file>

<file path=ppt/slideMasters/_rels/slideMaster1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7.png"/></Relationships>
</file>

<file path=ppt/slideMasters/_rels/slideMaster12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8.png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9.xml"/><Relationship Id="rId3" Type="http://schemas.openxmlformats.org/officeDocument/2006/relationships/slideLayout" Target="../slideLayouts/slideLayout80.xml"/><Relationship Id="rId4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4.xml"/><Relationship Id="rId8" Type="http://schemas.openxmlformats.org/officeDocument/2006/relationships/slideLayout" Target="../slideLayouts/slideLayout85.xml"/><Relationship Id="rId9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1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rgbClr val="226A8A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13141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534130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1314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92717"/>
            <a:ext cx="9142096" cy="350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2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rgbClr val="226A8A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05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71697"/>
            <a:ext cx="9144000" cy="371803"/>
          </a:xfrm>
          <a:prstGeom prst="rect">
            <a:avLst/>
          </a:prstGeom>
          <a:solidFill>
            <a:srgbClr val="0F668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9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0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71697"/>
            <a:ext cx="9144000" cy="371803"/>
          </a:xfrm>
          <a:prstGeom prst="rect">
            <a:avLst/>
          </a:prstGeom>
          <a:solidFill>
            <a:srgbClr val="4D4D4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7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7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82207"/>
            <a:ext cx="9144000" cy="36129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87143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7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8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9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5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10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4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11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6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1</vt:i4>
      </vt:variant>
    </vt:vector>
  </HeadingPairs>
  <TitlesOfParts>
    <vt:vector size="18" baseType="lpstr">
      <vt:lpstr>Calibri</vt:lpstr>
      <vt:lpstr>Eau</vt:lpstr>
      <vt:lpstr>Eau Sans Bold</vt:lpstr>
      <vt:lpstr>Eau Sans Bold Lining</vt:lpstr>
      <vt:lpstr>Arial</vt:lpstr>
      <vt:lpstr>Office Theme</vt:lpstr>
      <vt:lpstr>1_Office Theme</vt:lpstr>
      <vt:lpstr>2_Office Theme</vt:lpstr>
      <vt:lpstr>5_Office Theme</vt:lpstr>
      <vt:lpstr>3_Office Theme</vt:lpstr>
      <vt:lpstr>10_Office Theme</vt:lpstr>
      <vt:lpstr>4_Office Theme</vt:lpstr>
      <vt:lpstr>11_Office Theme</vt:lpstr>
      <vt:lpstr>6_Office Theme</vt:lpstr>
      <vt:lpstr>7_Office Theme</vt:lpstr>
      <vt:lpstr>8_Office Theme</vt:lpstr>
      <vt:lpstr>9_Office Theme</vt:lpstr>
      <vt:lpstr>PowerPoint Presentation</vt:lpstr>
    </vt:vector>
  </TitlesOfParts>
  <Company>Cisne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Leonardo Motta</dc:creator>
  <cp:lastModifiedBy>Microsoft Office User</cp:lastModifiedBy>
  <cp:revision>23</cp:revision>
  <dcterms:created xsi:type="dcterms:W3CDTF">2016-03-09T00:36:12Z</dcterms:created>
  <dcterms:modified xsi:type="dcterms:W3CDTF">2017-04-03T04:52:15Z</dcterms:modified>
</cp:coreProperties>
</file>