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48" r:id="rId2"/>
    <p:sldMasterId id="2147483672" r:id="rId3"/>
    <p:sldMasterId id="2147483760" r:id="rId4"/>
    <p:sldMasterId id="2147483724" r:id="rId5"/>
    <p:sldMasterId id="2147483772" r:id="rId6"/>
    <p:sldMasterId id="2147483736" r:id="rId7"/>
    <p:sldMasterId id="2147483784" r:id="rId8"/>
    <p:sldMasterId id="2147483720" r:id="rId9"/>
    <p:sldMasterId id="2147483721" r:id="rId10"/>
    <p:sldMasterId id="2147483722" r:id="rId11"/>
    <p:sldMasterId id="2147483723" r:id="rId12"/>
  </p:sldMasterIdLst>
  <p:handoutMasterIdLst>
    <p:handoutMasterId r:id="rId14"/>
  </p:handoutMasterIdLst>
  <p:sldIdLst>
    <p:sldId id="256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6688"/>
    <a:srgbClr val="226A8A"/>
    <a:srgbClr val="000000"/>
    <a:srgbClr val="4D4D4F"/>
    <a:srgbClr val="505150"/>
    <a:srgbClr val="90272A"/>
    <a:srgbClr val="7B2629"/>
    <a:srgbClr val="205C77"/>
    <a:srgbClr val="2B77B1"/>
    <a:srgbClr val="C0C1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592"/>
    <p:restoredTop sz="94630"/>
  </p:normalViewPr>
  <p:slideViewPr>
    <p:cSldViewPr snapToGrid="0" snapToObjects="1">
      <p:cViewPr>
        <p:scale>
          <a:sx n="121" d="100"/>
          <a:sy n="121" d="100"/>
        </p:scale>
        <p:origin x="164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Master" Target="slideMasters/slideMaster11.xml"/><Relationship Id="rId12" Type="http://schemas.openxmlformats.org/officeDocument/2006/relationships/slideMaster" Target="slideMasters/slideMaster12.xml"/><Relationship Id="rId13" Type="http://schemas.openxmlformats.org/officeDocument/2006/relationships/slide" Target="slides/slide1.xml"/><Relationship Id="rId14" Type="http://schemas.openxmlformats.org/officeDocument/2006/relationships/handoutMaster" Target="handoutMasters/handout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Master" Target="slideMasters/slideMaster6.xml"/><Relationship Id="rId7" Type="http://schemas.openxmlformats.org/officeDocument/2006/relationships/slideMaster" Target="slideMasters/slideMaster7.xml"/><Relationship Id="rId8" Type="http://schemas.openxmlformats.org/officeDocument/2006/relationships/slideMaster" Target="slideMasters/slideMaster8.xml"/><Relationship Id="rId9" Type="http://schemas.openxmlformats.org/officeDocument/2006/relationships/slideMaster" Target="slideMasters/slideMaster9.xml"/><Relationship Id="rId10" Type="http://schemas.openxmlformats.org/officeDocument/2006/relationships/slideMaster" Target="slideMasters/slideMaster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198DBC-2730-EC4E-A6BF-C4B5EDCC639A}" type="datetimeFigureOut">
              <a:rPr lang="en-US" smtClean="0"/>
              <a:t>4/3/17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79F5C5-C41C-0542-A366-1F8DC1FCB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881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598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800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45446"/>
            <a:ext cx="2057400" cy="518071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45446"/>
            <a:ext cx="6019800" cy="518071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7197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496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98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99441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1547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2543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2543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2906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50263"/>
            <a:ext cx="8229600" cy="1143000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66947"/>
            <a:ext cx="4040188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114633"/>
            <a:ext cx="4040188" cy="2968660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366947"/>
            <a:ext cx="4041775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3114633"/>
            <a:ext cx="4041775" cy="2968660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141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4943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05933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086556"/>
            <a:ext cx="3008313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86556"/>
            <a:ext cx="5111750" cy="503960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2370668"/>
            <a:ext cx="3008313" cy="375549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3317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288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87778"/>
            <a:ext cx="5486400" cy="373979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39101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9036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45446"/>
            <a:ext cx="2057400" cy="518071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45446"/>
            <a:ext cx="6019800" cy="518071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1897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7931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1650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rgbClr val="C0C1BF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58025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9619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10516"/>
            <a:ext cx="8229600" cy="1039091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529844"/>
            <a:ext cx="4040188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3529844"/>
            <a:ext cx="4041775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9807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21344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1737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77741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086556"/>
            <a:ext cx="3008313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86556"/>
            <a:ext cx="5111750" cy="503960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2370668"/>
            <a:ext cx="3008313" cy="375549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15703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87778"/>
            <a:ext cx="5486400" cy="373979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83130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3109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45446"/>
            <a:ext cx="2057400" cy="518071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45446"/>
            <a:ext cx="6019800" cy="518071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42041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3021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4743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rgbClr val="C0C1BF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2741192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92352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10516"/>
            <a:ext cx="8229600" cy="1039091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529844"/>
            <a:ext cx="4040188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3529844"/>
            <a:ext cx="4041775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0168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526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1547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2543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2543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48048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46992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086556"/>
            <a:ext cx="3008313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86556"/>
            <a:ext cx="5111750" cy="503960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2370668"/>
            <a:ext cx="3008313" cy="375549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430089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87778"/>
            <a:ext cx="5486400" cy="373979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457920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27566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45446"/>
            <a:ext cx="2057400" cy="518071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45446"/>
            <a:ext cx="6019800" cy="518071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63600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60673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94906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rgbClr val="C0C1BF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5796164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98115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10516"/>
            <a:ext cx="8229600" cy="1039091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529844"/>
            <a:ext cx="4040188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3529844"/>
            <a:ext cx="4041775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537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97710"/>
            <a:ext cx="8229600" cy="1143000"/>
          </a:xfrm>
        </p:spPr>
        <p:txBody>
          <a:bodyPr>
            <a:noAutofit/>
          </a:bodyPr>
          <a:lstStyle>
            <a:lvl1pPr>
              <a:defRPr sz="40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66947"/>
            <a:ext cx="4040188" cy="639763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114633"/>
            <a:ext cx="4040188" cy="2968660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366947"/>
            <a:ext cx="4041775" cy="639763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3114633"/>
            <a:ext cx="4041775" cy="2968660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25744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16780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682077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086556"/>
            <a:ext cx="3008313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86556"/>
            <a:ext cx="5111750" cy="503960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2370668"/>
            <a:ext cx="3008313" cy="375549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215749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87778"/>
            <a:ext cx="5486400" cy="373979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727146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6924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45446"/>
            <a:ext cx="2057400" cy="518071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45446"/>
            <a:ext cx="6019800" cy="518071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08266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33730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21488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rgbClr val="C0C1BF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1118966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288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29968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10516"/>
            <a:ext cx="8229600" cy="103909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529844"/>
            <a:ext cx="4040188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3529844"/>
            <a:ext cx="4041775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87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56087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993324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086556"/>
            <a:ext cx="3008313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86556"/>
            <a:ext cx="5111750" cy="503960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2370668"/>
            <a:ext cx="3008313" cy="375549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4200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87778"/>
            <a:ext cx="5486400" cy="373979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590225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63716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45446"/>
            <a:ext cx="2057400" cy="518071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45446"/>
            <a:ext cx="6019800" cy="518071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14477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97038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2684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rgbClr val="C0C1BF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440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49597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84117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10516"/>
            <a:ext cx="8229600" cy="1039091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529844"/>
            <a:ext cx="4040188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3529844"/>
            <a:ext cx="4041775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38711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04478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96000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086556"/>
            <a:ext cx="3008313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86556"/>
            <a:ext cx="5111750" cy="503960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2370668"/>
            <a:ext cx="3008313" cy="375549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214894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87778"/>
            <a:ext cx="5486400" cy="373979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2498496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87650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45446"/>
            <a:ext cx="2057400" cy="518071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45446"/>
            <a:ext cx="6019800" cy="518071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99506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16266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52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086556"/>
            <a:ext cx="3008313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86556"/>
            <a:ext cx="5111750" cy="503960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2370668"/>
            <a:ext cx="3008313" cy="375549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7283810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rgbClr val="C0C1BF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23087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67473"/>
            <a:ext cx="4038600" cy="340042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19184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10516"/>
            <a:ext cx="8229600" cy="1039091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529844"/>
            <a:ext cx="4040188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3529844"/>
            <a:ext cx="4041775" cy="269878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13542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13630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727880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086556"/>
            <a:ext cx="3008313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86556"/>
            <a:ext cx="5111750" cy="503960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2370668"/>
            <a:ext cx="3008313" cy="375549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149557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87778"/>
            <a:ext cx="5486400" cy="373979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210582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802132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45446"/>
            <a:ext cx="2057400" cy="518071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45446"/>
            <a:ext cx="6019800" cy="518071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67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87778"/>
            <a:ext cx="5486400" cy="373979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83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10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image" Target="../media/image6.png"/></Relationships>
</file>

<file path=ppt/slideMasters/_rels/slideMaster1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image" Target="../media/image7.png"/></Relationships>
</file>

<file path=ppt/slideMasters/_rels/slideMaster12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image" Target="../media/image8.png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13" Type="http://schemas.openxmlformats.org/officeDocument/2006/relationships/image" Target="../media/image3.png"/><Relationship Id="rId1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1.xml"/><Relationship Id="rId8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66.xml"/><Relationship Id="rId12" Type="http://schemas.openxmlformats.org/officeDocument/2006/relationships/theme" Target="../theme/theme6.xml"/><Relationship Id="rId13" Type="http://schemas.openxmlformats.org/officeDocument/2006/relationships/image" Target="../media/image3.png"/><Relationship Id="rId1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9.xml"/><Relationship Id="rId5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2.xml"/><Relationship Id="rId8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77.xml"/><Relationship Id="rId12" Type="http://schemas.openxmlformats.org/officeDocument/2006/relationships/theme" Target="../theme/theme7.xml"/><Relationship Id="rId13" Type="http://schemas.openxmlformats.org/officeDocument/2006/relationships/image" Target="../media/image4.png"/><Relationship Id="rId1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9.xml"/><Relationship Id="rId4" Type="http://schemas.openxmlformats.org/officeDocument/2006/relationships/slideLayout" Target="../slideLayouts/slideLayout70.xml"/><Relationship Id="rId5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3.xml"/><Relationship Id="rId8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76.xml"/></Relationships>
</file>

<file path=ppt/slideMasters/_rels/slideMaster8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88.xml"/><Relationship Id="rId12" Type="http://schemas.openxmlformats.org/officeDocument/2006/relationships/theme" Target="../theme/theme8.xml"/><Relationship Id="rId13" Type="http://schemas.openxmlformats.org/officeDocument/2006/relationships/image" Target="../media/image4.png"/><Relationship Id="rId1" Type="http://schemas.openxmlformats.org/officeDocument/2006/relationships/slideLayout" Target="../slideLayouts/slideLayout78.xml"/><Relationship Id="rId2" Type="http://schemas.openxmlformats.org/officeDocument/2006/relationships/slideLayout" Target="../slideLayouts/slideLayout79.xml"/><Relationship Id="rId3" Type="http://schemas.openxmlformats.org/officeDocument/2006/relationships/slideLayout" Target="../slideLayouts/slideLayout80.xml"/><Relationship Id="rId4" Type="http://schemas.openxmlformats.org/officeDocument/2006/relationships/slideLayout" Target="../slideLayouts/slideLayout81.xml"/><Relationship Id="rId5" Type="http://schemas.openxmlformats.org/officeDocument/2006/relationships/slideLayout" Target="../slideLayouts/slideLayout82.xml"/><Relationship Id="rId6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4.xml"/><Relationship Id="rId8" Type="http://schemas.openxmlformats.org/officeDocument/2006/relationships/slideLayout" Target="../slideLayouts/slideLayout85.xml"/><Relationship Id="rId9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87.xml"/></Relationships>
</file>

<file path=ppt/slideMasters/_rels/slideMaster9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3175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37555"/>
            <a:ext cx="8229600" cy="2527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014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rgbClr val="226A8A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505150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505150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505150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505150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505150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131412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534130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13142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3175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37555"/>
            <a:ext cx="8229600" cy="2527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6390290"/>
            <a:ext cx="9142096" cy="4677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01762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iming>
    <p:tnLst>
      <p:par>
        <p:cTn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rgbClr val="226A8A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505150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505150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505150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505150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505150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3175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37555"/>
            <a:ext cx="8229600" cy="2527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055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3175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37555"/>
            <a:ext cx="8229600" cy="2527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6362264"/>
            <a:ext cx="9144000" cy="495737"/>
          </a:xfrm>
          <a:prstGeom prst="rect">
            <a:avLst/>
          </a:prstGeom>
          <a:solidFill>
            <a:srgbClr val="0F668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515699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iming>
    <p:tnLst>
      <p:par>
        <p:cTn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3175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37555"/>
            <a:ext cx="8229600" cy="2527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809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iming>
    <p:tnLst>
      <p:par>
        <p:cTn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3175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37555"/>
            <a:ext cx="8229600" cy="2527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6362264"/>
            <a:ext cx="9144000" cy="495737"/>
          </a:xfrm>
          <a:prstGeom prst="rect">
            <a:avLst/>
          </a:prstGeom>
          <a:solidFill>
            <a:srgbClr val="4D4D4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749672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iming>
    <p:tnLst>
      <p:par>
        <p:cTn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3175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37555"/>
            <a:ext cx="8229600" cy="2527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779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iming>
    <p:tnLst>
      <p:par>
        <p:cTn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3175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37555"/>
            <a:ext cx="8229600" cy="2527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6376277"/>
            <a:ext cx="9144000" cy="481724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75022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iming>
    <p:tnLst>
      <p:par>
        <p:cTn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2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871434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5867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47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IFUSP 3">
      <a:dk1>
        <a:srgbClr val="112A3D"/>
      </a:dk1>
      <a:lt1>
        <a:srgbClr val="FFFFFF"/>
      </a:lt1>
      <a:dk2>
        <a:srgbClr val="205C76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7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1.xml><?xml version="1.0" encoding="utf-8"?>
<a:theme xmlns:a="http://schemas.openxmlformats.org/drawingml/2006/main" name="8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2.xml><?xml version="1.0" encoding="utf-8"?>
<a:theme xmlns:a="http://schemas.openxmlformats.org/drawingml/2006/main" name="9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IFUSP 3">
      <a:dk1>
        <a:srgbClr val="112A3D"/>
      </a:dk1>
      <a:lt1>
        <a:srgbClr val="FFFFFF"/>
      </a:lt1>
      <a:dk2>
        <a:srgbClr val="205C76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5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3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10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4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11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6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12</vt:i4>
      </vt:variant>
      <vt:variant>
        <vt:lpstr>Slide Titles</vt:lpstr>
      </vt:variant>
      <vt:variant>
        <vt:i4>1</vt:i4>
      </vt:variant>
    </vt:vector>
  </HeadingPairs>
  <TitlesOfParts>
    <vt:vector size="18" baseType="lpstr">
      <vt:lpstr>Calibri</vt:lpstr>
      <vt:lpstr>Eau</vt:lpstr>
      <vt:lpstr>Eau Sans Bold</vt:lpstr>
      <vt:lpstr>Eau Sans Bold Lining</vt:lpstr>
      <vt:lpstr>Arial</vt:lpstr>
      <vt:lpstr>Office Theme</vt:lpstr>
      <vt:lpstr>1_Office Theme</vt:lpstr>
      <vt:lpstr>2_Office Theme</vt:lpstr>
      <vt:lpstr>5_Office Theme</vt:lpstr>
      <vt:lpstr>3_Office Theme</vt:lpstr>
      <vt:lpstr>10_Office Theme</vt:lpstr>
      <vt:lpstr>4_Office Theme</vt:lpstr>
      <vt:lpstr>11_Office Theme</vt:lpstr>
      <vt:lpstr>6_Office Theme</vt:lpstr>
      <vt:lpstr>7_Office Theme</vt:lpstr>
      <vt:lpstr>8_Office Theme</vt:lpstr>
      <vt:lpstr>9_Office Theme</vt:lpstr>
      <vt:lpstr>PowerPoint Presentation</vt:lpstr>
    </vt:vector>
  </TitlesOfParts>
  <Company>Cisne Design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Leonardo Motta</dc:creator>
  <cp:lastModifiedBy>Microsoft Office User</cp:lastModifiedBy>
  <cp:revision>29</cp:revision>
  <dcterms:created xsi:type="dcterms:W3CDTF">2016-03-09T00:36:12Z</dcterms:created>
  <dcterms:modified xsi:type="dcterms:W3CDTF">2017-04-03T04:46:32Z</dcterms:modified>
</cp:coreProperties>
</file>