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0275213" cy="42811700"/>
  <p:notesSz cx="6858000" cy="9144000"/>
  <p:defaultTextStyle>
    <a:defPPr>
      <a:defRPr lang="en-US"/>
    </a:defPPr>
    <a:lvl1pPr marL="0" algn="l" defTabSz="20880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056" algn="l" defTabSz="20880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108" algn="l" defTabSz="20880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164" algn="l" defTabSz="20880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217" algn="l" defTabSz="20880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272" algn="l" defTabSz="20880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8328" algn="l" defTabSz="20880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6380" algn="l" defTabSz="20880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4436" algn="l" defTabSz="20880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5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E5B77"/>
    <a:srgbClr val="B0B1B0"/>
    <a:srgbClr val="2C75AF"/>
    <a:srgbClr val="5151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5501" autoAdjust="0"/>
  </p:normalViewPr>
  <p:slideViewPr>
    <p:cSldViewPr snapToGrid="0" snapToObjects="1">
      <p:cViewPr>
        <p:scale>
          <a:sx n="30" d="100"/>
          <a:sy n="30" d="100"/>
        </p:scale>
        <p:origin x="1072" y="-1112"/>
      </p:cViewPr>
      <p:guideLst>
        <p:guide orient="horz" pos="13485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2AA92-9D3B-FB43-AF58-D8ADAD6D8AB6}" type="datetimeFigureOut">
              <a:rPr lang="en-US" smtClean="0"/>
              <a:t>2/28/17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5F2F9-80C6-194B-B785-DCC0806BC4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40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88056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1pPr>
    <a:lvl2pPr marL="2088056" algn="l" defTabSz="2088056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2pPr>
    <a:lvl3pPr marL="4176108" algn="l" defTabSz="2088056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3pPr>
    <a:lvl4pPr marL="6264164" algn="l" defTabSz="2088056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4pPr>
    <a:lvl5pPr marL="8352217" algn="l" defTabSz="2088056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5pPr>
    <a:lvl6pPr marL="10440272" algn="l" defTabSz="2088056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6pPr>
    <a:lvl7pPr marL="12528328" algn="l" defTabSz="2088056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7pPr>
    <a:lvl8pPr marL="14616380" algn="l" defTabSz="2088056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8pPr>
    <a:lvl9pPr marL="16704436" algn="l" defTabSz="2088056" rtl="0" eaLnBrk="1" latinLnBrk="0" hangingPunct="1">
      <a:defRPr sz="5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2" y="13299379"/>
            <a:ext cx="25733930" cy="91767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284" y="24259966"/>
            <a:ext cx="21192650" cy="1094076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8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6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44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05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6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660347" y="3785664"/>
            <a:ext cx="7957756" cy="80549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1316" y="3785664"/>
            <a:ext cx="23384447" cy="805494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302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3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4" y="27510485"/>
            <a:ext cx="25733930" cy="8502880"/>
          </a:xfrm>
        </p:spPr>
        <p:txBody>
          <a:bodyPr anchor="t"/>
          <a:lstStyle>
            <a:lvl1pPr algn="l">
              <a:defRPr sz="18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4" y="18145428"/>
            <a:ext cx="25733930" cy="9365057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056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108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264164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352217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440272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528328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61638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70443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0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1316" y="22030190"/>
            <a:ext cx="15668473" cy="62304896"/>
          </a:xfrm>
        </p:spPr>
        <p:txBody>
          <a:bodyPr/>
          <a:lstStyle>
            <a:lvl1pPr>
              <a:defRPr sz="127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44373" y="22030190"/>
            <a:ext cx="15673730" cy="62304896"/>
          </a:xfrm>
        </p:spPr>
        <p:txBody>
          <a:bodyPr/>
          <a:lstStyle>
            <a:lvl1pPr>
              <a:defRPr sz="127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2/28/17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85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1" y="1714454"/>
            <a:ext cx="27247691" cy="713528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2" y="9583087"/>
            <a:ext cx="13376809" cy="3993775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056" indent="0">
              <a:buNone/>
              <a:defRPr sz="9100" b="1"/>
            </a:lvl2pPr>
            <a:lvl3pPr marL="4176108" indent="0">
              <a:buNone/>
              <a:defRPr sz="8200" b="1"/>
            </a:lvl3pPr>
            <a:lvl4pPr marL="6264164" indent="0">
              <a:buNone/>
              <a:defRPr sz="7400" b="1"/>
            </a:lvl4pPr>
            <a:lvl5pPr marL="8352217" indent="0">
              <a:buNone/>
              <a:defRPr sz="7400" b="1"/>
            </a:lvl5pPr>
            <a:lvl6pPr marL="10440272" indent="0">
              <a:buNone/>
              <a:defRPr sz="7400" b="1"/>
            </a:lvl6pPr>
            <a:lvl7pPr marL="12528328" indent="0">
              <a:buNone/>
              <a:defRPr sz="7400" b="1"/>
            </a:lvl7pPr>
            <a:lvl8pPr marL="14616380" indent="0">
              <a:buNone/>
              <a:defRPr sz="7400" b="1"/>
            </a:lvl8pPr>
            <a:lvl9pPr marL="16704436" indent="0">
              <a:buNone/>
              <a:defRPr sz="7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762" y="13576859"/>
            <a:ext cx="13376809" cy="2466628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389" y="9583087"/>
            <a:ext cx="13382063" cy="3993775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056" indent="0">
              <a:buNone/>
              <a:defRPr sz="9100" b="1"/>
            </a:lvl2pPr>
            <a:lvl3pPr marL="4176108" indent="0">
              <a:buNone/>
              <a:defRPr sz="8200" b="1"/>
            </a:lvl3pPr>
            <a:lvl4pPr marL="6264164" indent="0">
              <a:buNone/>
              <a:defRPr sz="7400" b="1"/>
            </a:lvl4pPr>
            <a:lvl5pPr marL="8352217" indent="0">
              <a:buNone/>
              <a:defRPr sz="7400" b="1"/>
            </a:lvl5pPr>
            <a:lvl6pPr marL="10440272" indent="0">
              <a:buNone/>
              <a:defRPr sz="7400" b="1"/>
            </a:lvl6pPr>
            <a:lvl7pPr marL="12528328" indent="0">
              <a:buNone/>
              <a:defRPr sz="7400" b="1"/>
            </a:lvl7pPr>
            <a:lvl8pPr marL="14616380" indent="0">
              <a:buNone/>
              <a:defRPr sz="7400" b="1"/>
            </a:lvl8pPr>
            <a:lvl9pPr marL="16704436" indent="0">
              <a:buNone/>
              <a:defRPr sz="7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389" y="13576859"/>
            <a:ext cx="13382063" cy="2466628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2/28/17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5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2/28/17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75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2/28/17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4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4" y="1704542"/>
            <a:ext cx="9960336" cy="7254205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766" y="1704545"/>
            <a:ext cx="16924686" cy="36538599"/>
          </a:xfrm>
        </p:spPr>
        <p:txBody>
          <a:bodyPr/>
          <a:lstStyle>
            <a:lvl1pPr>
              <a:defRPr sz="14700"/>
            </a:lvl1pPr>
            <a:lvl2pPr>
              <a:defRPr sz="127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764" y="8958750"/>
            <a:ext cx="9960336" cy="29284397"/>
          </a:xfrm>
        </p:spPr>
        <p:txBody>
          <a:bodyPr/>
          <a:lstStyle>
            <a:lvl1pPr marL="0" indent="0">
              <a:buNone/>
              <a:defRPr sz="6500"/>
            </a:lvl1pPr>
            <a:lvl2pPr marL="2088056" indent="0">
              <a:buNone/>
              <a:defRPr sz="5400"/>
            </a:lvl2pPr>
            <a:lvl3pPr marL="4176108" indent="0">
              <a:buNone/>
              <a:defRPr sz="4500"/>
            </a:lvl3pPr>
            <a:lvl4pPr marL="6264164" indent="0">
              <a:buNone/>
              <a:defRPr sz="4200"/>
            </a:lvl4pPr>
            <a:lvl5pPr marL="8352217" indent="0">
              <a:buNone/>
              <a:defRPr sz="4200"/>
            </a:lvl5pPr>
            <a:lvl6pPr marL="10440272" indent="0">
              <a:buNone/>
              <a:defRPr sz="4200"/>
            </a:lvl6pPr>
            <a:lvl7pPr marL="12528328" indent="0">
              <a:buNone/>
              <a:defRPr sz="4200"/>
            </a:lvl7pPr>
            <a:lvl8pPr marL="14616380" indent="0">
              <a:buNone/>
              <a:defRPr sz="4200"/>
            </a:lvl8pPr>
            <a:lvl9pPr marL="16704436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2/28/17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382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156" y="29968191"/>
            <a:ext cx="18165128" cy="3537914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156" y="3825303"/>
            <a:ext cx="18165128" cy="25687021"/>
          </a:xfrm>
        </p:spPr>
        <p:txBody>
          <a:bodyPr/>
          <a:lstStyle>
            <a:lvl1pPr marL="0" indent="0">
              <a:buNone/>
              <a:defRPr sz="14700"/>
            </a:lvl1pPr>
            <a:lvl2pPr marL="2088056" indent="0">
              <a:buNone/>
              <a:defRPr sz="12700"/>
            </a:lvl2pPr>
            <a:lvl3pPr marL="4176108" indent="0">
              <a:buNone/>
              <a:defRPr sz="11000"/>
            </a:lvl3pPr>
            <a:lvl4pPr marL="6264164" indent="0">
              <a:buNone/>
              <a:defRPr sz="9100"/>
            </a:lvl4pPr>
            <a:lvl5pPr marL="8352217" indent="0">
              <a:buNone/>
              <a:defRPr sz="9100"/>
            </a:lvl5pPr>
            <a:lvl6pPr marL="10440272" indent="0">
              <a:buNone/>
              <a:defRPr sz="9100"/>
            </a:lvl6pPr>
            <a:lvl7pPr marL="12528328" indent="0">
              <a:buNone/>
              <a:defRPr sz="9100"/>
            </a:lvl7pPr>
            <a:lvl8pPr marL="14616380" indent="0">
              <a:buNone/>
              <a:defRPr sz="9100"/>
            </a:lvl8pPr>
            <a:lvl9pPr marL="16704436" indent="0">
              <a:buNone/>
              <a:defRPr sz="91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156" y="33506104"/>
            <a:ext cx="18165128" cy="5024427"/>
          </a:xfrm>
        </p:spPr>
        <p:txBody>
          <a:bodyPr/>
          <a:lstStyle>
            <a:lvl1pPr marL="0" indent="0">
              <a:buNone/>
              <a:defRPr sz="6500"/>
            </a:lvl1pPr>
            <a:lvl2pPr marL="2088056" indent="0">
              <a:buNone/>
              <a:defRPr sz="5400"/>
            </a:lvl2pPr>
            <a:lvl3pPr marL="4176108" indent="0">
              <a:buNone/>
              <a:defRPr sz="4500"/>
            </a:lvl3pPr>
            <a:lvl4pPr marL="6264164" indent="0">
              <a:buNone/>
              <a:defRPr sz="4200"/>
            </a:lvl4pPr>
            <a:lvl5pPr marL="8352217" indent="0">
              <a:buNone/>
              <a:defRPr sz="4200"/>
            </a:lvl5pPr>
            <a:lvl6pPr marL="10440272" indent="0">
              <a:buNone/>
              <a:defRPr sz="4200"/>
            </a:lvl6pPr>
            <a:lvl7pPr marL="12528328" indent="0">
              <a:buNone/>
              <a:defRPr sz="4200"/>
            </a:lvl7pPr>
            <a:lvl8pPr marL="14616380" indent="0">
              <a:buNone/>
              <a:defRPr sz="4200"/>
            </a:lvl8pPr>
            <a:lvl9pPr marL="16704436" indent="0">
              <a:buNone/>
              <a:defRPr sz="4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7A2B9-3AEB-3B41-9EE3-E57E026A7D08}" type="datetimeFigureOut">
              <a:rPr lang="en-US" smtClean="0"/>
              <a:t>2/28/17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94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761" y="1714454"/>
            <a:ext cx="27247691" cy="7135285"/>
          </a:xfrm>
          <a:prstGeom prst="rect">
            <a:avLst/>
          </a:prstGeom>
        </p:spPr>
        <p:txBody>
          <a:bodyPr vert="horz" lIns="417612" tIns="208804" rIns="417612" bIns="20880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1" y="9989402"/>
            <a:ext cx="27247691" cy="28253742"/>
          </a:xfrm>
          <a:prstGeom prst="rect">
            <a:avLst/>
          </a:prstGeom>
        </p:spPr>
        <p:txBody>
          <a:bodyPr vert="horz" lIns="417612" tIns="208804" rIns="417612" bIns="20880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761" y="39680107"/>
            <a:ext cx="7064218" cy="2279327"/>
          </a:xfrm>
          <a:prstGeom prst="rect">
            <a:avLst/>
          </a:prstGeom>
        </p:spPr>
        <p:txBody>
          <a:bodyPr vert="horz" lIns="417612" tIns="208804" rIns="417612" bIns="208804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7A2B9-3AEB-3B41-9EE3-E57E026A7D08}" type="datetimeFigureOut">
              <a:rPr lang="en-US" smtClean="0"/>
              <a:t>2/28/17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4034" y="39680107"/>
            <a:ext cx="9587150" cy="2279327"/>
          </a:xfrm>
          <a:prstGeom prst="rect">
            <a:avLst/>
          </a:prstGeom>
        </p:spPr>
        <p:txBody>
          <a:bodyPr vert="horz" lIns="417612" tIns="208804" rIns="417612" bIns="208804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7234" y="39680107"/>
            <a:ext cx="7064218" cy="2279327"/>
          </a:xfrm>
          <a:prstGeom prst="rect">
            <a:avLst/>
          </a:prstGeom>
        </p:spPr>
        <p:txBody>
          <a:bodyPr vert="horz" lIns="417612" tIns="208804" rIns="417612" bIns="208804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F3C00-D6B9-B742-9D61-B1116A191B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5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8056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042" indent="-1566042" algn="l" defTabSz="2088056" rtl="0" eaLnBrk="1" latinLnBrk="0" hangingPunct="1">
        <a:spcBef>
          <a:spcPct val="20000"/>
        </a:spcBef>
        <a:buFont typeface="Arial"/>
        <a:buChar char="•"/>
        <a:defRPr sz="147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087" indent="-1305035" algn="l" defTabSz="2088056" rtl="0" eaLnBrk="1" latinLnBrk="0" hangingPunct="1">
        <a:spcBef>
          <a:spcPct val="20000"/>
        </a:spcBef>
        <a:buFont typeface="Arial"/>
        <a:buChar char="–"/>
        <a:defRPr sz="127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136" indent="-1044028" algn="l" defTabSz="2088056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192" indent="-1044028" algn="l" defTabSz="2088056" rtl="0" eaLnBrk="1" latinLnBrk="0" hangingPunct="1">
        <a:spcBef>
          <a:spcPct val="20000"/>
        </a:spcBef>
        <a:buFont typeface="Arial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244" indent="-1044028" algn="l" defTabSz="2088056" rtl="0" eaLnBrk="1" latinLnBrk="0" hangingPunct="1">
        <a:spcBef>
          <a:spcPct val="20000"/>
        </a:spcBef>
        <a:buFont typeface="Arial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300" indent="-1044028" algn="l" defTabSz="2088056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2353" indent="-1044028" algn="l" defTabSz="2088056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0408" indent="-1044028" algn="l" defTabSz="2088056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8464" indent="-1044028" algn="l" defTabSz="2088056" rtl="0" eaLnBrk="1" latinLnBrk="0" hangingPunct="1">
        <a:spcBef>
          <a:spcPct val="20000"/>
        </a:spcBef>
        <a:buFont typeface="Arial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80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056" algn="l" defTabSz="20880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108" algn="l" defTabSz="20880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164" algn="l" defTabSz="20880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217" algn="l" defTabSz="20880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272" algn="l" defTabSz="20880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328" algn="l" defTabSz="20880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6380" algn="l" defTabSz="20880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4436" algn="l" defTabSz="20880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37880" y="5835067"/>
            <a:ext cx="16590806" cy="1246317"/>
          </a:xfrm>
          <a:prstGeom prst="rect">
            <a:avLst/>
          </a:prstGeom>
        </p:spPr>
        <p:txBody>
          <a:bodyPr wrap="square" lIns="258903" tIns="129452" rIns="258903" bIns="129452">
            <a:spAutoFit/>
          </a:bodyPr>
          <a:lstStyle/>
          <a:p>
            <a:r>
              <a:rPr lang="en-US" sz="6400" dirty="0" smtClean="0">
                <a:solidFill>
                  <a:srgbClr val="0E5B77"/>
                </a:solidFill>
                <a:latin typeface="Eau Sans Bold Lining"/>
              </a:rPr>
              <a:t>TÍTULO DO TRABALHO</a:t>
            </a:r>
            <a:endParaRPr lang="en-US" sz="6400" dirty="0">
              <a:solidFill>
                <a:srgbClr val="0E5B77"/>
              </a:solidFill>
              <a:latin typeface="Eau Sans Bold Lining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69188" y="5058918"/>
            <a:ext cx="647472" cy="3860528"/>
          </a:xfrm>
          <a:prstGeom prst="rect">
            <a:avLst/>
          </a:prstGeom>
          <a:solidFill>
            <a:srgbClr val="0E5B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58903" tIns="129452" rIns="258903" bIns="129452"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37879" y="7411402"/>
            <a:ext cx="16590807" cy="753875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3200" i="1" dirty="0" err="1" smtClean="0">
                <a:solidFill>
                  <a:srgbClr val="515150"/>
                </a:solidFill>
                <a:latin typeface="Eau Sans Book"/>
                <a:cs typeface="Eau Sans Book"/>
              </a:rPr>
              <a:t>Subt</a:t>
            </a:r>
            <a:r>
              <a:rPr lang="en-US" sz="3200" i="1" dirty="0" err="1" smtClean="0">
                <a:solidFill>
                  <a:srgbClr val="515150"/>
                </a:solidFill>
                <a:latin typeface="Eau Sans Book"/>
                <a:cs typeface="Eau Sans Book"/>
              </a:rPr>
              <a:t>ítulo</a:t>
            </a:r>
            <a:endParaRPr lang="en-US" sz="2800" i="1" dirty="0">
              <a:solidFill>
                <a:srgbClr val="515150"/>
              </a:solidFill>
              <a:latin typeface="Eau Sans Book"/>
              <a:cs typeface="Eau Sans Book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57513" y="10014604"/>
            <a:ext cx="9303846" cy="1000096"/>
          </a:xfrm>
          <a:prstGeom prst="rect">
            <a:avLst/>
          </a:prstGeom>
        </p:spPr>
        <p:txBody>
          <a:bodyPr wrap="square" lIns="258903" tIns="129452" rIns="258903" bIns="129452">
            <a:spAutoFit/>
          </a:bodyPr>
          <a:lstStyle/>
          <a:p>
            <a:r>
              <a:rPr lang="en-US" sz="4800" dirty="0" err="1" smtClean="0">
                <a:solidFill>
                  <a:srgbClr val="0E5B77"/>
                </a:solidFill>
                <a:latin typeface="Eau Sans Bold Lining"/>
              </a:rPr>
              <a:t>Título</a:t>
            </a:r>
            <a:r>
              <a:rPr lang="en-US" sz="4800" dirty="0" smtClean="0">
                <a:solidFill>
                  <a:srgbClr val="0E5B77"/>
                </a:solidFill>
                <a:latin typeface="Eau Sans Bold Lining"/>
              </a:rPr>
              <a:t> da </a:t>
            </a:r>
            <a:r>
              <a:rPr lang="en-US" sz="4800" dirty="0" err="1" smtClean="0">
                <a:solidFill>
                  <a:srgbClr val="0E5B77"/>
                </a:solidFill>
                <a:latin typeface="Eau Sans Bold Lining"/>
              </a:rPr>
              <a:t>Seção</a:t>
            </a:r>
            <a:r>
              <a:rPr lang="en-US" sz="4800" dirty="0" smtClean="0">
                <a:solidFill>
                  <a:srgbClr val="0E5B77"/>
                </a:solidFill>
                <a:latin typeface="Eau Sans Bold Lining"/>
              </a:rPr>
              <a:t> 1</a:t>
            </a:r>
            <a:endParaRPr lang="en-US" sz="4800" dirty="0">
              <a:solidFill>
                <a:srgbClr val="0E5B77"/>
              </a:solidFill>
              <a:effectLst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57512" y="11373959"/>
            <a:ext cx="11073640" cy="6355407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Lorem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ipsum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dolor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consectetur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adipiscing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elit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Praesent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aliquet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ante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lacus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ultrices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dignissim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Phasellus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condimentum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risus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ut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sapien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lobortis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maximus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scelerisque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arcu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vehicula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In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tristique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neque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a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interdum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fringilla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Quisque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sodales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purus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commodo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condimentum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nisl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massa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congue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purus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non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viverra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lacus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felis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nec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metus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Aenean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in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lectus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in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tellus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finibus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dignissim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Praesent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elementum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porttitor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dolor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sed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venenatis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Morbi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tellus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viverra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arcu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congue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varius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in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diam.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Donec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rhoncus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odio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Pellentesque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congue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massa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est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et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venenatis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libero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consectetur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vel.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Fusce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lobortis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turpis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quis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felis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viverra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a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mattis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enim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volutpat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Donec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quis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sem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dui. Nam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suscipit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blandit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mattis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</a:t>
            </a:r>
          </a:p>
          <a:p>
            <a:endParaRPr lang="en-US" sz="2200" dirty="0">
              <a:solidFill>
                <a:srgbClr val="515150"/>
              </a:solidFill>
              <a:latin typeface="Eau Sans Book"/>
              <a:cs typeface="Eau Sans Book"/>
            </a:endParaRPr>
          </a:p>
          <a:p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Vestibulum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mollis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vehicula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ex non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pellentesque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Aenean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sollicitudin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dapibus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orci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at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maximus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Etiam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eget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tempor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velit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Donec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mattis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nulla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ac tempus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convallis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ligula ligula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feugiat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odio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et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cursus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erat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diam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vitae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purus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Etiam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diam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metus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tristique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non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leo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vitae,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suscipit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tristique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nibh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Curabitur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tempor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magna.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Phasellus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euismod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ligula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tristique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feugiat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Quisque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aliquet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justo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nisl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et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pharetra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eros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eleifend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in.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Vestibulum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elementum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turpis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id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tellus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faucibus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feugiat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iaculis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nunc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consectetur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Aenean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lacinia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justo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non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ultrices</a:t>
            </a:r>
            <a:r>
              <a:rPr lang="en-US" sz="2200" dirty="0" smtClean="0">
                <a:solidFill>
                  <a:srgbClr val="515150"/>
                </a:solidFill>
                <a:latin typeface="Eau Sans Book"/>
                <a:cs typeface="Eau Sans Book"/>
              </a:rPr>
              <a:t>.</a:t>
            </a:r>
            <a:endParaRPr lang="en-US" sz="2200" dirty="0">
              <a:solidFill>
                <a:srgbClr val="515150"/>
              </a:solidFill>
              <a:latin typeface="Eau Sans Book"/>
              <a:cs typeface="Eau Sans Book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182974" y="10014604"/>
            <a:ext cx="9391651" cy="1000096"/>
          </a:xfrm>
          <a:prstGeom prst="rect">
            <a:avLst/>
          </a:prstGeom>
        </p:spPr>
        <p:txBody>
          <a:bodyPr wrap="square" lIns="258903" tIns="129452" rIns="258903" bIns="129452">
            <a:spAutoFit/>
          </a:bodyPr>
          <a:lstStyle/>
          <a:p>
            <a:r>
              <a:rPr lang="en-US" sz="4800" dirty="0" err="1">
                <a:solidFill>
                  <a:srgbClr val="0E5B77"/>
                </a:solidFill>
                <a:latin typeface="Eau Sans Bold Lining"/>
              </a:rPr>
              <a:t>Título</a:t>
            </a:r>
            <a:r>
              <a:rPr lang="en-US" sz="4800" dirty="0">
                <a:solidFill>
                  <a:srgbClr val="0E5B77"/>
                </a:solidFill>
                <a:latin typeface="Eau Sans Bold Lining"/>
              </a:rPr>
              <a:t> da </a:t>
            </a:r>
            <a:r>
              <a:rPr lang="en-US" sz="4800" dirty="0" err="1">
                <a:solidFill>
                  <a:srgbClr val="0E5B77"/>
                </a:solidFill>
                <a:latin typeface="Eau Sans Bold Lining"/>
              </a:rPr>
              <a:t>Seção</a:t>
            </a:r>
            <a:r>
              <a:rPr lang="en-US" sz="4800" dirty="0">
                <a:solidFill>
                  <a:srgbClr val="0E5B77"/>
                </a:solidFill>
                <a:latin typeface="Eau Sans Bold Lining"/>
              </a:rPr>
              <a:t> </a:t>
            </a:r>
            <a:r>
              <a:rPr lang="en-US" sz="4800" dirty="0" smtClean="0">
                <a:solidFill>
                  <a:srgbClr val="0E5B77"/>
                </a:solidFill>
                <a:latin typeface="Eau Sans Bold Lining"/>
              </a:rPr>
              <a:t>2</a:t>
            </a:r>
            <a:endParaRPr lang="en-US" sz="4800" dirty="0">
              <a:solidFill>
                <a:srgbClr val="0E5B77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179698" y="11373959"/>
            <a:ext cx="11352457" cy="2692867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Duis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tempus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nisl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ornare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arcu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molestie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quis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molestie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ligula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euismod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Nam non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mauris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ante.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Ut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dignissim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lobortis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mi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sed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pulvinar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Integer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pulvinar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turpis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eu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ullamcorper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fringilla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odio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tellus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vestibulum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tortor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quis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tempus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nisl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lectus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at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erat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Etiam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commodo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lacus vitae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congue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posuere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Suspendisse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cursus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interdum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tortor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nec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lacinia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Cras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luctus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dignissim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urna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non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aliquet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Integer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aliquet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suscipit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pharetra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Cras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quis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dolor non quam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lacinia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auctor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Donec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non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sapien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eget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dui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placerat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fermentum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</a:t>
            </a:r>
            <a:endParaRPr lang="en-US" sz="2400" dirty="0">
              <a:effectLst/>
            </a:endParaRPr>
          </a:p>
        </p:txBody>
      </p:sp>
      <p:sp>
        <p:nvSpPr>
          <p:cNvPr id="17" name="Rectangle 16"/>
          <p:cNvSpPr/>
          <p:nvPr/>
        </p:nvSpPr>
        <p:spPr>
          <a:xfrm flipV="1">
            <a:off x="16394650" y="11115395"/>
            <a:ext cx="10785809" cy="45719"/>
          </a:xfrm>
          <a:prstGeom prst="rect">
            <a:avLst/>
          </a:prstGeom>
          <a:solidFill>
            <a:srgbClr val="0E5B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58903" tIns="129452" rIns="258903" bIns="129452"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3214064" y="14029614"/>
            <a:ext cx="3788602" cy="1123207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1400" dirty="0" err="1" smtClean="0">
                <a:solidFill>
                  <a:srgbClr val="0E5B77"/>
                </a:solidFill>
                <a:latin typeface="Eau Sans Bold Lining"/>
              </a:rPr>
              <a:t>Título</a:t>
            </a:r>
            <a:r>
              <a:rPr lang="en-US" sz="1400" dirty="0" smtClean="0">
                <a:solidFill>
                  <a:srgbClr val="0E5B77"/>
                </a:solidFill>
                <a:latin typeface="Eau Sans Bold Lining"/>
              </a:rPr>
              <a:t> 1 </a:t>
            </a:r>
            <a:r>
              <a:rPr lang="en-US" sz="1400" dirty="0" err="1" smtClean="0">
                <a:solidFill>
                  <a:srgbClr val="0E5B77"/>
                </a:solidFill>
                <a:latin typeface="Eau Sans Bold Lining"/>
              </a:rPr>
              <a:t>descrição</a:t>
            </a:r>
            <a:r>
              <a:rPr lang="en-US" sz="1400" dirty="0" smtClean="0">
                <a:solidFill>
                  <a:srgbClr val="0E5B77"/>
                </a:solidFill>
                <a:latin typeface="Eau Sans Bold Lining"/>
              </a:rPr>
              <a:t> da </a:t>
            </a:r>
            <a:r>
              <a:rPr lang="en-US" sz="1400" dirty="0" err="1" smtClean="0">
                <a:solidFill>
                  <a:srgbClr val="0E5B77"/>
                </a:solidFill>
                <a:latin typeface="Eau Sans Bold Lining"/>
              </a:rPr>
              <a:t>imagem</a:t>
            </a:r>
            <a:r>
              <a:rPr lang="en-US" sz="1400" dirty="0" smtClean="0">
                <a:solidFill>
                  <a:srgbClr val="0E5B77"/>
                </a:solidFill>
                <a:latin typeface="Eau Sans Bold Lining"/>
              </a:rPr>
              <a:t>: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Lorem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ipsum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dolor sit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consectetur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adipiscing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elit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Praesent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aliquet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ante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lacus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ultrices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dignissim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214063" y="15333481"/>
            <a:ext cx="3788603" cy="1123207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1400" dirty="0" err="1">
                <a:solidFill>
                  <a:srgbClr val="0E5B77"/>
                </a:solidFill>
                <a:latin typeface="Eau Sans Bold Lining"/>
              </a:rPr>
              <a:t>Título</a:t>
            </a:r>
            <a:r>
              <a:rPr lang="en-US" sz="1400" dirty="0">
                <a:solidFill>
                  <a:srgbClr val="0E5B77"/>
                </a:solidFill>
                <a:latin typeface="Eau Sans Bold Lining"/>
              </a:rPr>
              <a:t> </a:t>
            </a:r>
            <a:r>
              <a:rPr lang="en-US" sz="1400" dirty="0" smtClean="0">
                <a:solidFill>
                  <a:srgbClr val="0E5B77"/>
                </a:solidFill>
                <a:latin typeface="Eau Sans Bold Lining"/>
              </a:rPr>
              <a:t>2 </a:t>
            </a:r>
            <a:r>
              <a:rPr lang="en-US" sz="1400" dirty="0" err="1">
                <a:solidFill>
                  <a:srgbClr val="0E5B77"/>
                </a:solidFill>
                <a:latin typeface="Eau Sans Bold Lining"/>
              </a:rPr>
              <a:t>descrição</a:t>
            </a:r>
            <a:r>
              <a:rPr lang="en-US" sz="1400" dirty="0">
                <a:solidFill>
                  <a:srgbClr val="0E5B77"/>
                </a:solidFill>
                <a:latin typeface="Eau Sans Bold Lining"/>
              </a:rPr>
              <a:t> da </a:t>
            </a:r>
            <a:r>
              <a:rPr lang="en-US" sz="1400" dirty="0" err="1">
                <a:solidFill>
                  <a:srgbClr val="0E5B77"/>
                </a:solidFill>
                <a:latin typeface="Eau Sans Bold Lining"/>
              </a:rPr>
              <a:t>imagem</a:t>
            </a:r>
            <a:r>
              <a:rPr lang="en-US" sz="1400" dirty="0">
                <a:solidFill>
                  <a:srgbClr val="0E5B77"/>
                </a:solidFill>
                <a:latin typeface="Eau Sans Bold Lining"/>
              </a:rPr>
              <a:t>:</a:t>
            </a:r>
            <a:r>
              <a:rPr lang="en-US" sz="1400" dirty="0">
                <a:solidFill>
                  <a:srgbClr val="2C75AF"/>
                </a:solidFill>
                <a:latin typeface="Eau Sans Bold Lining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Lorem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ipsum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dolor sit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consectetur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adipiscing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elit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Praesent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aliquet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ante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lacus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ultrices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dignissim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3400334" y="15199607"/>
            <a:ext cx="3602332" cy="45719"/>
          </a:xfrm>
          <a:prstGeom prst="rect">
            <a:avLst/>
          </a:prstGeom>
          <a:solidFill>
            <a:srgbClr val="0E5B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58903" tIns="129452" rIns="258903" bIns="129452"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3226972" y="16609548"/>
            <a:ext cx="2563835" cy="476876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1400" dirty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Fig.1 – </a:t>
            </a:r>
            <a:r>
              <a:rPr lang="en-US" sz="1400" dirty="0" err="1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Descrição</a:t>
            </a:r>
            <a:r>
              <a:rPr lang="en-US" sz="1400" dirty="0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 </a:t>
            </a:r>
            <a:r>
              <a:rPr lang="en-US" sz="1400" dirty="0" err="1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figura</a:t>
            </a:r>
            <a:endParaRPr lang="en-US" sz="1400" dirty="0">
              <a:solidFill>
                <a:srgbClr val="515150"/>
              </a:solidFill>
              <a:latin typeface="Eau Sans Book Lining Oblique"/>
              <a:cs typeface="Eau Sans Book Lining Oblique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118662" y="23049595"/>
            <a:ext cx="11417320" cy="1615649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Morbi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tellus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viverra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arcu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congue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varius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in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diam.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Donec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rhoncus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odio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Pellentesque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congue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massa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est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et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venenatis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libero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consectetur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vel.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Fusce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lobortis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turpis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quis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felis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viverra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a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mattis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enim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volutpat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Donec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quis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sem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dui. Nam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suscipit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blandit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mattis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2243995" y="18866998"/>
            <a:ext cx="5288160" cy="5678299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In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tristique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neque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a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interdum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fringilla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Quisque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sodales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purus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commodo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condimentum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nisl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massa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congue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purus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non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viverra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lacus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felis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nec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metus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Aenean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in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lectus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in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tellus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finibus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dignissim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Praesent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elementum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porttitor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dolor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sed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venenatis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Morbi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tellus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viverra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arcu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congue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varius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in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diam.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Donec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rhoncus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odio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Pellentesque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congue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massa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est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et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venenatis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libero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consectetur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vel.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Fusce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lobortis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turpis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quis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felis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viverra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a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mattis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enim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volutpat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Donec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quis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sem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dui. Nam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suscipit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blandit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mattis</a:t>
            </a:r>
            <a:r>
              <a:rPr lang="en-US" sz="2200" dirty="0" smtClean="0">
                <a:solidFill>
                  <a:srgbClr val="515150"/>
                </a:solidFill>
                <a:latin typeface="Eau Sans Book"/>
                <a:cs typeface="Eau Sans Book"/>
              </a:rPr>
              <a:t>.</a:t>
            </a:r>
            <a:endParaRPr lang="en-US" sz="2200" dirty="0">
              <a:solidFill>
                <a:srgbClr val="515150"/>
              </a:solidFill>
              <a:latin typeface="Eau Sans Book"/>
              <a:cs typeface="Eau Sans Book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6179699" y="26586522"/>
            <a:ext cx="6323521" cy="4662637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Praesent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aliquet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ante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lacus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ultrices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dignissim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Phasellus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condimentum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risus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ut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sapien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lobortis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maximus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scelerisque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arcu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vehicula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In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tristique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neque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a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interdum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fringilla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Quisque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sodales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purus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commodo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condimentum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nisl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massa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congue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purus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non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viverra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lacus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felis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nec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metus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Aenean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in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lectus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in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tellus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finibus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dignissim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Praesent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elementum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porttitor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dolor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sed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venenatis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Morbi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tellus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viverra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arcu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congue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varius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in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diam.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Donec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rhoncus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odio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Pellentesque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congue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massa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est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et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venenatis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libero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consectetur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vel. </a:t>
            </a:r>
          </a:p>
        </p:txBody>
      </p:sp>
      <p:sp>
        <p:nvSpPr>
          <p:cNvPr id="76" name="Rectangle 75"/>
          <p:cNvSpPr/>
          <p:nvPr/>
        </p:nvSpPr>
        <p:spPr>
          <a:xfrm>
            <a:off x="3157512" y="33420259"/>
            <a:ext cx="9901263" cy="1000096"/>
          </a:xfrm>
          <a:prstGeom prst="rect">
            <a:avLst/>
          </a:prstGeom>
        </p:spPr>
        <p:txBody>
          <a:bodyPr wrap="square" lIns="258903" tIns="129452" rIns="258903" bIns="129452">
            <a:spAutoFit/>
          </a:bodyPr>
          <a:lstStyle/>
          <a:p>
            <a:r>
              <a:rPr lang="en-US" sz="4800" dirty="0" err="1">
                <a:solidFill>
                  <a:srgbClr val="0E5B77"/>
                </a:solidFill>
                <a:latin typeface="Eau Sans Bold Lining"/>
              </a:rPr>
              <a:t>Título</a:t>
            </a:r>
            <a:r>
              <a:rPr lang="en-US" sz="4800" dirty="0">
                <a:solidFill>
                  <a:srgbClr val="0E5B77"/>
                </a:solidFill>
                <a:latin typeface="Eau Sans Bold Lining"/>
              </a:rPr>
              <a:t> da </a:t>
            </a:r>
            <a:r>
              <a:rPr lang="en-US" sz="4800" dirty="0" err="1">
                <a:solidFill>
                  <a:srgbClr val="0E5B77"/>
                </a:solidFill>
                <a:latin typeface="Eau Sans Bold Lining"/>
              </a:rPr>
              <a:t>Seção</a:t>
            </a:r>
            <a:r>
              <a:rPr lang="en-US" sz="4800" dirty="0">
                <a:solidFill>
                  <a:srgbClr val="0E5B77"/>
                </a:solidFill>
                <a:latin typeface="Eau Sans Bold Lining"/>
              </a:rPr>
              <a:t> </a:t>
            </a:r>
            <a:r>
              <a:rPr lang="en-US" sz="4800" dirty="0" smtClean="0">
                <a:solidFill>
                  <a:srgbClr val="0E5B77"/>
                </a:solidFill>
                <a:latin typeface="Eau Sans Bold Lining"/>
              </a:rPr>
              <a:t>7</a:t>
            </a:r>
            <a:endParaRPr lang="en-US" sz="4800" dirty="0">
              <a:solidFill>
                <a:srgbClr val="0E5B77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 flipV="1">
            <a:off x="3369188" y="34482475"/>
            <a:ext cx="10785809" cy="55320"/>
          </a:xfrm>
          <a:prstGeom prst="rect">
            <a:avLst/>
          </a:prstGeom>
          <a:solidFill>
            <a:srgbClr val="0E5B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58903" tIns="129452" rIns="258903" bIns="129452"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16182974" y="33802560"/>
            <a:ext cx="6061021" cy="723097"/>
          </a:xfrm>
          <a:prstGeom prst="rect">
            <a:avLst/>
          </a:prstGeom>
        </p:spPr>
        <p:txBody>
          <a:bodyPr wrap="square" lIns="258903" tIns="129452" rIns="258903" bIns="129452">
            <a:spAutoFit/>
          </a:bodyPr>
          <a:lstStyle/>
          <a:p>
            <a:r>
              <a:rPr lang="en-US" sz="3000" dirty="0" smtClean="0">
                <a:solidFill>
                  <a:srgbClr val="0E5B77"/>
                </a:solidFill>
                <a:latin typeface="Eau Sans Bold Lining"/>
              </a:rPr>
              <a:t>References</a:t>
            </a:r>
            <a:endParaRPr lang="en-US" sz="3000" dirty="0">
              <a:solidFill>
                <a:srgbClr val="0E5B77"/>
              </a:solidFill>
              <a:latin typeface="Eau Sans Bold Lining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6179699" y="34675803"/>
            <a:ext cx="6833984" cy="1338650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Curabitur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tempor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magna.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Phasellus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euismod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ligula sit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tristique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feugiat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Quisque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aliquet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justo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nisl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, et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pharetra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eros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eleifend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in.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Vestibulum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elementum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turpis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id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tellus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faucibus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feugiat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iaculis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nunc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 smtClean="0">
                <a:solidFill>
                  <a:srgbClr val="515150"/>
                </a:solidFill>
                <a:latin typeface="Eau Sans Book"/>
                <a:cs typeface="Eau Sans Book"/>
              </a:rPr>
              <a:t>consectetur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Praesent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elementum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porttitor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dolor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sed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venenatis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Morbi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tellus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viverra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arcu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congue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varius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in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diam.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Donec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rhoncus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odio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</a:p>
        </p:txBody>
      </p:sp>
      <p:sp>
        <p:nvSpPr>
          <p:cNvPr id="84" name="Rectangle 83"/>
          <p:cNvSpPr/>
          <p:nvPr/>
        </p:nvSpPr>
        <p:spPr>
          <a:xfrm>
            <a:off x="23348351" y="33802560"/>
            <a:ext cx="6061021" cy="723097"/>
          </a:xfrm>
          <a:prstGeom prst="rect">
            <a:avLst/>
          </a:prstGeom>
        </p:spPr>
        <p:txBody>
          <a:bodyPr wrap="square" lIns="258903" tIns="129452" rIns="258903" bIns="129452">
            <a:spAutoFit/>
          </a:bodyPr>
          <a:lstStyle/>
          <a:p>
            <a:r>
              <a:rPr lang="en-US" sz="3000" dirty="0">
                <a:solidFill>
                  <a:srgbClr val="0E5B77"/>
                </a:solidFill>
                <a:latin typeface="Eau Sans Bold Lining"/>
              </a:rPr>
              <a:t>Financial Support </a:t>
            </a:r>
          </a:p>
        </p:txBody>
      </p:sp>
      <p:sp>
        <p:nvSpPr>
          <p:cNvPr id="86" name="Rectangle 85"/>
          <p:cNvSpPr/>
          <p:nvPr/>
        </p:nvSpPr>
        <p:spPr>
          <a:xfrm flipV="1">
            <a:off x="23560028" y="34489536"/>
            <a:ext cx="3620431" cy="45719"/>
          </a:xfrm>
          <a:prstGeom prst="rect">
            <a:avLst/>
          </a:prstGeom>
          <a:solidFill>
            <a:srgbClr val="0E5B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58903" tIns="129452" rIns="258903" bIns="129452"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 flipV="1">
            <a:off x="16419280" y="34489535"/>
            <a:ext cx="6338386" cy="45719"/>
          </a:xfrm>
          <a:prstGeom prst="rect">
            <a:avLst/>
          </a:prstGeom>
          <a:solidFill>
            <a:srgbClr val="0E5B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58903" tIns="129452" rIns="258903" bIns="129452" rtlCol="0" anchor="ctr"/>
          <a:lstStyle/>
          <a:p>
            <a:pPr algn="ctr"/>
            <a:endParaRPr lang="en-US"/>
          </a:p>
        </p:txBody>
      </p:sp>
      <p:pic>
        <p:nvPicPr>
          <p:cNvPr id="88" name="Picture 87" descr="CNPq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1220" y="34787839"/>
            <a:ext cx="1776907" cy="723201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3102113" y="22496519"/>
            <a:ext cx="2563835" cy="476876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1400" dirty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Fig</a:t>
            </a:r>
            <a:r>
              <a:rPr lang="en-US" sz="1400" dirty="0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.2 </a:t>
            </a:r>
            <a:r>
              <a:rPr lang="en-US" sz="1400" dirty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– </a:t>
            </a:r>
            <a:r>
              <a:rPr lang="en-US" sz="1400" dirty="0" err="1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Descrição</a:t>
            </a:r>
            <a:r>
              <a:rPr lang="en-US" sz="1400" dirty="0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 </a:t>
            </a:r>
            <a:r>
              <a:rPr lang="en-US" sz="1400" dirty="0" err="1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figura</a:t>
            </a:r>
            <a:endParaRPr lang="en-US" sz="1400" dirty="0">
              <a:solidFill>
                <a:srgbClr val="515150"/>
              </a:solidFill>
              <a:latin typeface="Eau Sans Book Lining Oblique"/>
              <a:cs typeface="Eau Sans Book Lining Oblique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8724679" y="22496519"/>
            <a:ext cx="2563835" cy="476876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1400" dirty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Fig</a:t>
            </a:r>
            <a:r>
              <a:rPr lang="en-US" sz="1400" dirty="0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.3 </a:t>
            </a:r>
            <a:r>
              <a:rPr lang="en-US" sz="1400" dirty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– </a:t>
            </a:r>
            <a:r>
              <a:rPr lang="en-US" sz="1400" dirty="0" err="1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Descrição</a:t>
            </a:r>
            <a:r>
              <a:rPr lang="en-US" sz="1400" dirty="0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 </a:t>
            </a:r>
            <a:r>
              <a:rPr lang="en-US" sz="1400" dirty="0" err="1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figura</a:t>
            </a:r>
            <a:endParaRPr lang="en-US" sz="1400" dirty="0">
              <a:solidFill>
                <a:srgbClr val="515150"/>
              </a:solidFill>
              <a:latin typeface="Eau Sans Book Lining Oblique"/>
              <a:cs typeface="Eau Sans Book Lining Oblique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6190689" y="23814653"/>
            <a:ext cx="3788602" cy="1123207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1400" dirty="0" err="1" smtClean="0">
                <a:solidFill>
                  <a:srgbClr val="0E5B77"/>
                </a:solidFill>
                <a:latin typeface="Eau Sans Bold Lining"/>
              </a:rPr>
              <a:t>Título</a:t>
            </a:r>
            <a:r>
              <a:rPr lang="en-US" sz="1400" dirty="0" smtClean="0">
                <a:solidFill>
                  <a:srgbClr val="0E5B77"/>
                </a:solidFill>
                <a:latin typeface="Eau Sans Bold Lining"/>
              </a:rPr>
              <a:t> 1 </a:t>
            </a:r>
            <a:r>
              <a:rPr lang="en-US" sz="1400" dirty="0" err="1" smtClean="0">
                <a:solidFill>
                  <a:srgbClr val="0E5B77"/>
                </a:solidFill>
                <a:latin typeface="Eau Sans Bold Lining"/>
              </a:rPr>
              <a:t>descrição</a:t>
            </a:r>
            <a:r>
              <a:rPr lang="en-US" sz="1400" dirty="0" smtClean="0">
                <a:solidFill>
                  <a:srgbClr val="0E5B77"/>
                </a:solidFill>
                <a:latin typeface="Eau Sans Bold Lining"/>
              </a:rPr>
              <a:t> da </a:t>
            </a:r>
            <a:r>
              <a:rPr lang="en-US" sz="1400" dirty="0" err="1" smtClean="0">
                <a:solidFill>
                  <a:srgbClr val="0E5B77"/>
                </a:solidFill>
                <a:latin typeface="Eau Sans Bold Lining"/>
              </a:rPr>
              <a:t>imagem</a:t>
            </a:r>
            <a:r>
              <a:rPr lang="en-US" sz="1400" dirty="0" smtClean="0">
                <a:solidFill>
                  <a:srgbClr val="0E5B77"/>
                </a:solidFill>
                <a:latin typeface="Eau Sans Bold Lining"/>
              </a:rPr>
              <a:t>:</a:t>
            </a:r>
            <a:r>
              <a:rPr lang="en-US" sz="1400" dirty="0" smtClean="0">
                <a:solidFill>
                  <a:srgbClr val="2C75AF"/>
                </a:solidFill>
                <a:latin typeface="Eau Sans Bold Lining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Lorem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ipsum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dolor sit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consectetur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adipiscing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elit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Praesent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aliquet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ante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lacus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ultrices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dignissim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.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6194040" y="23109177"/>
            <a:ext cx="2563835" cy="476876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1400" dirty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Fig</a:t>
            </a:r>
            <a:r>
              <a:rPr lang="en-US" sz="1400" dirty="0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.4 </a:t>
            </a:r>
            <a:r>
              <a:rPr lang="en-US" sz="1400" dirty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– </a:t>
            </a:r>
            <a:r>
              <a:rPr lang="en-US" sz="1400" dirty="0" err="1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Descrição</a:t>
            </a:r>
            <a:r>
              <a:rPr lang="en-US" sz="1400" dirty="0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 </a:t>
            </a:r>
            <a:r>
              <a:rPr lang="en-US" sz="1400" dirty="0" err="1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figura</a:t>
            </a:r>
            <a:endParaRPr lang="en-US" sz="1400" dirty="0">
              <a:solidFill>
                <a:srgbClr val="515150"/>
              </a:solidFill>
              <a:latin typeface="Eau Sans Book Lining Oblique"/>
              <a:cs typeface="Eau Sans Book Lining Oblique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157512" y="26586522"/>
            <a:ext cx="11073640" cy="2292758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Lorem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ipsum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dolor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consectetur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adipiscing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elit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Praesent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aliquet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ante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 smtClean="0">
                <a:solidFill>
                  <a:srgbClr val="515150"/>
                </a:solidFill>
                <a:latin typeface="Eau Sans Book"/>
                <a:cs typeface="Eau Sans Book"/>
              </a:rPr>
              <a:t>Etiam</a:t>
            </a:r>
            <a:r>
              <a:rPr lang="en-US" sz="2200" dirty="0" smtClean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diam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metus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tristique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non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leo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vitae,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suscipit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tristique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nibh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Curabitur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tempor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magna.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Phasellus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euismod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ligula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tristique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feugiat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Quisque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aliquet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justo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nisl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et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pharetra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eros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eleifend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in.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Vestibulum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elementum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turpis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id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tellus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faucibus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feugiat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iaculis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nunc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consectetur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Aenean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lacinia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justo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non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ultrices</a:t>
            </a:r>
            <a:r>
              <a:rPr lang="en-US" sz="2200" dirty="0" smtClean="0">
                <a:solidFill>
                  <a:srgbClr val="515150"/>
                </a:solidFill>
                <a:latin typeface="Eau Sans Book"/>
                <a:cs typeface="Eau Sans Book"/>
              </a:rPr>
              <a:t>.</a:t>
            </a:r>
            <a:endParaRPr lang="en-US" sz="2200" dirty="0">
              <a:solidFill>
                <a:srgbClr val="515150"/>
              </a:solidFill>
              <a:latin typeface="Eau Sans Book"/>
              <a:cs typeface="Eau Sans Book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102113" y="31794433"/>
            <a:ext cx="2563835" cy="476876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1400" dirty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Fig</a:t>
            </a:r>
            <a:r>
              <a:rPr lang="en-US" sz="1400" dirty="0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.5 </a:t>
            </a:r>
            <a:r>
              <a:rPr lang="en-US" sz="1400" dirty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– </a:t>
            </a:r>
            <a:r>
              <a:rPr lang="en-US" sz="1400" dirty="0" err="1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Descrição</a:t>
            </a:r>
            <a:r>
              <a:rPr lang="en-US" sz="1400" dirty="0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 </a:t>
            </a:r>
            <a:r>
              <a:rPr lang="en-US" sz="1400" dirty="0" err="1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figura</a:t>
            </a:r>
            <a:endParaRPr lang="en-US" sz="1400" dirty="0">
              <a:solidFill>
                <a:srgbClr val="515150"/>
              </a:solidFill>
              <a:latin typeface="Eau Sans Book Lining Oblique"/>
              <a:cs typeface="Eau Sans Book Lining Oblique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2571100" y="30993006"/>
            <a:ext cx="2563835" cy="476876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1400" dirty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Fig</a:t>
            </a:r>
            <a:r>
              <a:rPr lang="en-US" sz="1400" dirty="0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.6 </a:t>
            </a:r>
            <a:r>
              <a:rPr lang="en-US" sz="1400" dirty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– </a:t>
            </a:r>
            <a:r>
              <a:rPr lang="en-US" sz="1400" dirty="0" err="1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Descrição</a:t>
            </a:r>
            <a:r>
              <a:rPr lang="en-US" sz="1400" dirty="0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 </a:t>
            </a:r>
            <a:r>
              <a:rPr lang="en-US" sz="1400" dirty="0" err="1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figura</a:t>
            </a:r>
            <a:endParaRPr lang="en-US" sz="1400" dirty="0">
              <a:solidFill>
                <a:srgbClr val="515150"/>
              </a:solidFill>
              <a:latin typeface="Eau Sans Book Lining Oblique"/>
              <a:cs typeface="Eau Sans Book Lining Oblique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6177981" y="31554788"/>
            <a:ext cx="3788602" cy="1123207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1400" dirty="0" err="1" smtClean="0">
                <a:solidFill>
                  <a:srgbClr val="0E5B77"/>
                </a:solidFill>
                <a:latin typeface="Eau Sans Bold Lining"/>
              </a:rPr>
              <a:t>Título</a:t>
            </a:r>
            <a:r>
              <a:rPr lang="en-US" sz="1400" dirty="0" smtClean="0">
                <a:solidFill>
                  <a:srgbClr val="0E5B77"/>
                </a:solidFill>
                <a:latin typeface="Eau Sans Bold Lining"/>
              </a:rPr>
              <a:t> 1 </a:t>
            </a:r>
            <a:r>
              <a:rPr lang="en-US" sz="1400" dirty="0" err="1" smtClean="0">
                <a:solidFill>
                  <a:srgbClr val="0E5B77"/>
                </a:solidFill>
                <a:latin typeface="Eau Sans Bold Lining"/>
              </a:rPr>
              <a:t>descrição</a:t>
            </a:r>
            <a:r>
              <a:rPr lang="en-US" sz="1400" dirty="0" smtClean="0">
                <a:solidFill>
                  <a:srgbClr val="0E5B77"/>
                </a:solidFill>
                <a:latin typeface="Eau Sans Bold Lining"/>
              </a:rPr>
              <a:t> da </a:t>
            </a:r>
            <a:r>
              <a:rPr lang="en-US" sz="1400" dirty="0" err="1" smtClean="0">
                <a:solidFill>
                  <a:srgbClr val="0E5B77"/>
                </a:solidFill>
                <a:latin typeface="Eau Sans Bold Lining"/>
              </a:rPr>
              <a:t>imagem</a:t>
            </a:r>
            <a:r>
              <a:rPr lang="en-US" sz="1400" dirty="0" smtClean="0">
                <a:solidFill>
                  <a:srgbClr val="0E5B77"/>
                </a:solidFill>
                <a:latin typeface="Eau Sans Bold Lining"/>
              </a:rPr>
              <a:t>:</a:t>
            </a:r>
            <a:r>
              <a:rPr lang="en-US" sz="1400" dirty="0" smtClean="0">
                <a:solidFill>
                  <a:srgbClr val="2C75AF"/>
                </a:solidFill>
                <a:latin typeface="Eau Sans Bold Lining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Lorem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ipsum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dolor sit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consectetur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adipiscing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elit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Praesent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aliquet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ante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lacus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ultrices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dignissim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.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19864731" y="31577466"/>
            <a:ext cx="3788603" cy="1123207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1400" dirty="0" err="1">
                <a:solidFill>
                  <a:srgbClr val="0E5B77"/>
                </a:solidFill>
                <a:latin typeface="Eau Sans Bold Lining"/>
              </a:rPr>
              <a:t>Título</a:t>
            </a:r>
            <a:r>
              <a:rPr lang="en-US" sz="1400" dirty="0">
                <a:solidFill>
                  <a:srgbClr val="0E5B77"/>
                </a:solidFill>
                <a:latin typeface="Eau Sans Bold Lining"/>
              </a:rPr>
              <a:t> </a:t>
            </a:r>
            <a:r>
              <a:rPr lang="en-US" sz="1400" dirty="0" smtClean="0">
                <a:solidFill>
                  <a:srgbClr val="0E5B77"/>
                </a:solidFill>
                <a:latin typeface="Eau Sans Bold Lining"/>
              </a:rPr>
              <a:t>2 </a:t>
            </a:r>
            <a:r>
              <a:rPr lang="en-US" sz="1400" dirty="0" err="1">
                <a:solidFill>
                  <a:srgbClr val="0E5B77"/>
                </a:solidFill>
                <a:latin typeface="Eau Sans Bold Lining"/>
              </a:rPr>
              <a:t>descrição</a:t>
            </a:r>
            <a:r>
              <a:rPr lang="en-US" sz="1400" dirty="0">
                <a:solidFill>
                  <a:srgbClr val="0E5B77"/>
                </a:solidFill>
                <a:latin typeface="Eau Sans Bold Lining"/>
              </a:rPr>
              <a:t> da </a:t>
            </a:r>
            <a:r>
              <a:rPr lang="en-US" sz="1400" dirty="0" err="1">
                <a:solidFill>
                  <a:srgbClr val="0E5B77"/>
                </a:solidFill>
                <a:latin typeface="Eau Sans Bold Lining"/>
              </a:rPr>
              <a:t>imagem</a:t>
            </a:r>
            <a:r>
              <a:rPr lang="en-US" sz="1400" dirty="0">
                <a:solidFill>
                  <a:srgbClr val="0E5B77"/>
                </a:solidFill>
                <a:latin typeface="Eau Sans Bold Lining"/>
              </a:rPr>
              <a:t>:</a:t>
            </a:r>
            <a:r>
              <a:rPr lang="en-US" sz="1400" dirty="0">
                <a:solidFill>
                  <a:srgbClr val="2C75AF"/>
                </a:solidFill>
                <a:latin typeface="Eau Sans Bold Lining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Lorem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ipsum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dolor sit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consectetur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adipiscing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elit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Praesent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aliquet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ante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lacus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ultrices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dignissim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.</a:t>
            </a:r>
          </a:p>
        </p:txBody>
      </p:sp>
      <p:sp>
        <p:nvSpPr>
          <p:cNvPr id="107" name="Rectangle 106"/>
          <p:cNvSpPr/>
          <p:nvPr/>
        </p:nvSpPr>
        <p:spPr>
          <a:xfrm flipH="1">
            <a:off x="19798591" y="31554788"/>
            <a:ext cx="45719" cy="1123207"/>
          </a:xfrm>
          <a:prstGeom prst="rect">
            <a:avLst/>
          </a:prstGeom>
          <a:solidFill>
            <a:srgbClr val="0E5B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58903" tIns="129452" rIns="258903" bIns="129452"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/>
        </p:nvSpPr>
        <p:spPr>
          <a:xfrm flipH="1">
            <a:off x="23622987" y="31554788"/>
            <a:ext cx="45719" cy="1123207"/>
          </a:xfrm>
          <a:prstGeom prst="rect">
            <a:avLst/>
          </a:prstGeom>
          <a:solidFill>
            <a:srgbClr val="0E5B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58903" tIns="129452" rIns="258903" bIns="129452"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23674328" y="31579121"/>
            <a:ext cx="3788603" cy="1123207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1400" dirty="0" err="1">
                <a:solidFill>
                  <a:srgbClr val="0E5B77"/>
                </a:solidFill>
                <a:latin typeface="Eau Sans Bold Lining"/>
              </a:rPr>
              <a:t>Título</a:t>
            </a:r>
            <a:r>
              <a:rPr lang="en-US" sz="1400" dirty="0">
                <a:solidFill>
                  <a:srgbClr val="0E5B77"/>
                </a:solidFill>
                <a:latin typeface="Eau Sans Bold Lining"/>
              </a:rPr>
              <a:t> </a:t>
            </a:r>
            <a:r>
              <a:rPr lang="en-US" sz="1400" dirty="0" smtClean="0">
                <a:solidFill>
                  <a:srgbClr val="0E5B77"/>
                </a:solidFill>
                <a:latin typeface="Eau Sans Bold Lining"/>
              </a:rPr>
              <a:t>3 </a:t>
            </a:r>
            <a:r>
              <a:rPr lang="en-US" sz="1400" dirty="0" err="1" smtClean="0">
                <a:solidFill>
                  <a:srgbClr val="0E5B77"/>
                </a:solidFill>
                <a:latin typeface="Eau Sans Bold Lining"/>
              </a:rPr>
              <a:t>descrição</a:t>
            </a:r>
            <a:r>
              <a:rPr lang="en-US" sz="1400" dirty="0" smtClean="0">
                <a:solidFill>
                  <a:srgbClr val="0E5B77"/>
                </a:solidFill>
                <a:latin typeface="Eau Sans Bold Lining"/>
              </a:rPr>
              <a:t> da </a:t>
            </a:r>
            <a:r>
              <a:rPr lang="en-US" sz="1400" dirty="0" err="1">
                <a:solidFill>
                  <a:srgbClr val="0E5B77"/>
                </a:solidFill>
                <a:latin typeface="Eau Sans Bold Lining"/>
              </a:rPr>
              <a:t>imagem</a:t>
            </a:r>
            <a:r>
              <a:rPr lang="en-US" sz="1400" dirty="0">
                <a:solidFill>
                  <a:srgbClr val="0E5B77"/>
                </a:solidFill>
                <a:latin typeface="Eau Sans Bold Lining"/>
              </a:rPr>
              <a:t>: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Lorem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ipsum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dolor sit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consectetur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adipiscing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elit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Praesent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aliquet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ante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lacus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ultrices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1400" dirty="0" err="1">
                <a:solidFill>
                  <a:srgbClr val="515150"/>
                </a:solidFill>
                <a:latin typeface="Eau Sans Book"/>
                <a:cs typeface="Eau Sans Book"/>
              </a:rPr>
              <a:t>dignissim</a:t>
            </a:r>
            <a:r>
              <a:rPr lang="en-US" sz="1400" dirty="0">
                <a:solidFill>
                  <a:srgbClr val="515150"/>
                </a:solidFill>
                <a:latin typeface="Eau Sans Book"/>
                <a:cs typeface="Eau Sans Book"/>
              </a:rPr>
              <a:t>.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476621" y="36051657"/>
            <a:ext cx="2563835" cy="476876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1400" dirty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Fig</a:t>
            </a:r>
            <a:r>
              <a:rPr lang="en-US" sz="1400" dirty="0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.7 </a:t>
            </a:r>
            <a:r>
              <a:rPr lang="en-US" sz="1400" dirty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– </a:t>
            </a:r>
            <a:r>
              <a:rPr lang="en-US" sz="1400" dirty="0" err="1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Descrição</a:t>
            </a:r>
            <a:r>
              <a:rPr lang="en-US" sz="1400" dirty="0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 </a:t>
            </a:r>
            <a:r>
              <a:rPr lang="en-US" sz="1400" dirty="0" err="1" smtClean="0">
                <a:solidFill>
                  <a:srgbClr val="515150"/>
                </a:solidFill>
                <a:latin typeface="Eau Sans Book Lining Oblique"/>
                <a:cs typeface="Eau Sans Book Lining Oblique"/>
              </a:rPr>
              <a:t>figura</a:t>
            </a:r>
            <a:endParaRPr lang="en-US" sz="1400" dirty="0">
              <a:solidFill>
                <a:srgbClr val="515150"/>
              </a:solidFill>
              <a:latin typeface="Eau Sans Book Lining Oblique"/>
              <a:cs typeface="Eau Sans Book Lining Oblique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157512" y="34758718"/>
            <a:ext cx="11073640" cy="1277095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2200" dirty="0" err="1" smtClean="0">
                <a:solidFill>
                  <a:srgbClr val="515150"/>
                </a:solidFill>
                <a:latin typeface="Eau Sans Book"/>
                <a:cs typeface="Eau Sans Book"/>
              </a:rPr>
              <a:t>Phasellus</a:t>
            </a:r>
            <a:r>
              <a:rPr lang="en-US" sz="2200" dirty="0" smtClean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euismod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ligula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tristique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feugiat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Quisque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aliquet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justo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nisl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et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pharetra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eros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eleifend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in.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Vestibulum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elementum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turpis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id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tellus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faucibus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feugiat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iaculis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nunc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consectetur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Aenean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lacinia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justo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non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ultrices</a:t>
            </a:r>
            <a:r>
              <a:rPr lang="en-US" sz="2200" dirty="0" smtClean="0">
                <a:solidFill>
                  <a:srgbClr val="515150"/>
                </a:solidFill>
                <a:latin typeface="Eau Sans Book"/>
                <a:cs typeface="Eau Sans Book"/>
              </a:rPr>
              <a:t>.</a:t>
            </a:r>
            <a:endParaRPr lang="en-US" sz="2200" dirty="0">
              <a:solidFill>
                <a:srgbClr val="515150"/>
              </a:solidFill>
              <a:latin typeface="Eau Sans Book"/>
              <a:cs typeface="Eau Sans Book"/>
            </a:endParaRPr>
          </a:p>
        </p:txBody>
      </p:sp>
      <p:pic>
        <p:nvPicPr>
          <p:cNvPr id="13" name="Picture 12" descr="logo alternativo hepic branc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446" y="40734530"/>
            <a:ext cx="13245706" cy="117526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3133" y="-15862"/>
            <a:ext cx="4791456" cy="402031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198235"/>
            <a:ext cx="30275214" cy="1685342"/>
          </a:xfrm>
          <a:prstGeom prst="rect">
            <a:avLst/>
          </a:prstGeom>
        </p:spPr>
      </p:pic>
      <p:grpSp>
        <p:nvGrpSpPr>
          <p:cNvPr id="31" name="Group 30"/>
          <p:cNvGrpSpPr/>
          <p:nvPr/>
        </p:nvGrpSpPr>
        <p:grpSpPr>
          <a:xfrm>
            <a:off x="16419280" y="14066826"/>
            <a:ext cx="6594403" cy="2915153"/>
            <a:chOff x="16419280" y="14066826"/>
            <a:chExt cx="6594403" cy="2915153"/>
          </a:xfrm>
        </p:grpSpPr>
        <p:sp>
          <p:nvSpPr>
            <p:cNvPr id="6" name="Rectangle 5"/>
            <p:cNvSpPr/>
            <p:nvPr/>
          </p:nvSpPr>
          <p:spPr>
            <a:xfrm>
              <a:off x="16419280" y="14066826"/>
              <a:ext cx="6594403" cy="2915153"/>
            </a:xfrm>
            <a:prstGeom prst="rect">
              <a:avLst/>
            </a:prstGeom>
            <a:solidFill>
              <a:srgbClr val="B0B1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 flipV="1"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Rectangle 67"/>
          <p:cNvSpPr/>
          <p:nvPr/>
        </p:nvSpPr>
        <p:spPr>
          <a:xfrm flipV="1">
            <a:off x="3445343" y="11115395"/>
            <a:ext cx="10785809" cy="55320"/>
          </a:xfrm>
          <a:prstGeom prst="rect">
            <a:avLst/>
          </a:prstGeom>
          <a:solidFill>
            <a:srgbClr val="0E5B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58903" tIns="129452" rIns="258903" bIns="129452"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3157513" y="17988257"/>
            <a:ext cx="9303846" cy="1000096"/>
          </a:xfrm>
          <a:prstGeom prst="rect">
            <a:avLst/>
          </a:prstGeom>
        </p:spPr>
        <p:txBody>
          <a:bodyPr wrap="square" lIns="258903" tIns="129452" rIns="258903" bIns="129452">
            <a:spAutoFit/>
          </a:bodyPr>
          <a:lstStyle/>
          <a:p>
            <a:r>
              <a:rPr lang="en-US" sz="4800" dirty="0" err="1" smtClean="0">
                <a:solidFill>
                  <a:srgbClr val="0E5B77"/>
                </a:solidFill>
                <a:latin typeface="Eau Sans Bold Lining"/>
              </a:rPr>
              <a:t>Título</a:t>
            </a:r>
            <a:r>
              <a:rPr lang="en-US" sz="4800" dirty="0" smtClean="0">
                <a:solidFill>
                  <a:srgbClr val="0E5B77"/>
                </a:solidFill>
                <a:latin typeface="Eau Sans Bold Lining"/>
              </a:rPr>
              <a:t> da </a:t>
            </a:r>
            <a:r>
              <a:rPr lang="en-US" sz="4800" dirty="0" err="1" smtClean="0">
                <a:solidFill>
                  <a:srgbClr val="0E5B77"/>
                </a:solidFill>
                <a:latin typeface="Eau Sans Bold Lining"/>
              </a:rPr>
              <a:t>Seção</a:t>
            </a:r>
            <a:r>
              <a:rPr lang="en-US" sz="4800" dirty="0" smtClean="0">
                <a:solidFill>
                  <a:srgbClr val="0E5B77"/>
                </a:solidFill>
                <a:latin typeface="Eau Sans Bold Lining"/>
              </a:rPr>
              <a:t> </a:t>
            </a:r>
            <a:r>
              <a:rPr lang="en-US" sz="4800" dirty="0" smtClean="0">
                <a:solidFill>
                  <a:srgbClr val="0E5B77"/>
                </a:solidFill>
                <a:latin typeface="Eau Sans Bold Lining"/>
              </a:rPr>
              <a:t>3</a:t>
            </a:r>
            <a:endParaRPr lang="en-US" sz="4800" dirty="0">
              <a:solidFill>
                <a:srgbClr val="0E5B77"/>
              </a:solidFill>
              <a:effectLst/>
            </a:endParaRPr>
          </a:p>
        </p:txBody>
      </p:sp>
      <p:sp>
        <p:nvSpPr>
          <p:cNvPr id="72" name="Rectangle 71"/>
          <p:cNvSpPr/>
          <p:nvPr/>
        </p:nvSpPr>
        <p:spPr>
          <a:xfrm flipV="1">
            <a:off x="3445343" y="19089048"/>
            <a:ext cx="10785809" cy="55320"/>
          </a:xfrm>
          <a:prstGeom prst="rect">
            <a:avLst/>
          </a:prstGeom>
          <a:solidFill>
            <a:srgbClr val="0E5B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58903" tIns="129452" rIns="258903" bIns="129452"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16182974" y="17444604"/>
            <a:ext cx="9391651" cy="1000096"/>
          </a:xfrm>
          <a:prstGeom prst="rect">
            <a:avLst/>
          </a:prstGeom>
        </p:spPr>
        <p:txBody>
          <a:bodyPr wrap="square" lIns="258903" tIns="129452" rIns="258903" bIns="129452">
            <a:spAutoFit/>
          </a:bodyPr>
          <a:lstStyle/>
          <a:p>
            <a:r>
              <a:rPr lang="en-US" sz="4800" dirty="0" err="1">
                <a:solidFill>
                  <a:srgbClr val="0E5B77"/>
                </a:solidFill>
                <a:latin typeface="Eau Sans Bold Lining"/>
              </a:rPr>
              <a:t>Título</a:t>
            </a:r>
            <a:r>
              <a:rPr lang="en-US" sz="4800" dirty="0">
                <a:solidFill>
                  <a:srgbClr val="0E5B77"/>
                </a:solidFill>
                <a:latin typeface="Eau Sans Bold Lining"/>
              </a:rPr>
              <a:t> da </a:t>
            </a:r>
            <a:r>
              <a:rPr lang="en-US" sz="4800" dirty="0" err="1">
                <a:solidFill>
                  <a:srgbClr val="0E5B77"/>
                </a:solidFill>
                <a:latin typeface="Eau Sans Bold Lining"/>
              </a:rPr>
              <a:t>Seção</a:t>
            </a:r>
            <a:r>
              <a:rPr lang="en-US" sz="4800" dirty="0">
                <a:solidFill>
                  <a:srgbClr val="0E5B77"/>
                </a:solidFill>
                <a:latin typeface="Eau Sans Bold Lining"/>
              </a:rPr>
              <a:t> </a:t>
            </a:r>
            <a:r>
              <a:rPr lang="en-US" sz="4800" dirty="0" smtClean="0">
                <a:solidFill>
                  <a:srgbClr val="0E5B77"/>
                </a:solidFill>
                <a:latin typeface="Eau Sans Bold Lining"/>
              </a:rPr>
              <a:t>4</a:t>
            </a:r>
            <a:endParaRPr lang="en-US" sz="4800" dirty="0">
              <a:solidFill>
                <a:srgbClr val="0E5B77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 flipV="1">
            <a:off x="16394650" y="18545395"/>
            <a:ext cx="10785809" cy="45719"/>
          </a:xfrm>
          <a:prstGeom prst="rect">
            <a:avLst/>
          </a:prstGeom>
          <a:solidFill>
            <a:srgbClr val="0E5B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58903" tIns="129452" rIns="258903" bIns="129452" rtlCol="0" anchor="ctr"/>
          <a:lstStyle/>
          <a:p>
            <a:pPr algn="ctr"/>
            <a:endParaRPr lang="en-US"/>
          </a:p>
        </p:txBody>
      </p:sp>
      <p:grpSp>
        <p:nvGrpSpPr>
          <p:cNvPr id="89" name="Group 88"/>
          <p:cNvGrpSpPr/>
          <p:nvPr/>
        </p:nvGrpSpPr>
        <p:grpSpPr>
          <a:xfrm>
            <a:off x="16419280" y="18975818"/>
            <a:ext cx="5519885" cy="4133359"/>
            <a:chOff x="16419280" y="14066826"/>
            <a:chExt cx="6594403" cy="2915153"/>
          </a:xfrm>
        </p:grpSpPr>
        <p:sp>
          <p:nvSpPr>
            <p:cNvPr id="90" name="Rectangle 89"/>
            <p:cNvSpPr/>
            <p:nvPr/>
          </p:nvSpPr>
          <p:spPr>
            <a:xfrm>
              <a:off x="16419280" y="14066826"/>
              <a:ext cx="6594403" cy="2915153"/>
            </a:xfrm>
            <a:prstGeom prst="rect">
              <a:avLst/>
            </a:prstGeom>
            <a:solidFill>
              <a:srgbClr val="B0B1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/>
            <p:cNvCxnSpPr/>
            <p:nvPr/>
          </p:nvCxnSpPr>
          <p:spPr>
            <a:xfrm flipV="1"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 114"/>
          <p:cNvGrpSpPr/>
          <p:nvPr/>
        </p:nvGrpSpPr>
        <p:grpSpPr>
          <a:xfrm>
            <a:off x="3369188" y="19546588"/>
            <a:ext cx="5155111" cy="2934088"/>
            <a:chOff x="16419280" y="14066826"/>
            <a:chExt cx="6594403" cy="2915153"/>
          </a:xfrm>
        </p:grpSpPr>
        <p:sp>
          <p:nvSpPr>
            <p:cNvPr id="116" name="Rectangle 115"/>
            <p:cNvSpPr/>
            <p:nvPr/>
          </p:nvSpPr>
          <p:spPr>
            <a:xfrm>
              <a:off x="16419280" y="14066826"/>
              <a:ext cx="6594403" cy="2915153"/>
            </a:xfrm>
            <a:prstGeom prst="rect">
              <a:avLst/>
            </a:prstGeom>
            <a:solidFill>
              <a:srgbClr val="B0B1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7" name="Straight Connector 116"/>
            <p:cNvCxnSpPr/>
            <p:nvPr/>
          </p:nvCxnSpPr>
          <p:spPr>
            <a:xfrm flipV="1"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oup 118"/>
          <p:cNvGrpSpPr/>
          <p:nvPr/>
        </p:nvGrpSpPr>
        <p:grpSpPr>
          <a:xfrm>
            <a:off x="8999886" y="19546588"/>
            <a:ext cx="5155111" cy="2934088"/>
            <a:chOff x="16419280" y="14066826"/>
            <a:chExt cx="6594403" cy="2915153"/>
          </a:xfrm>
        </p:grpSpPr>
        <p:sp>
          <p:nvSpPr>
            <p:cNvPr id="120" name="Rectangle 119"/>
            <p:cNvSpPr/>
            <p:nvPr/>
          </p:nvSpPr>
          <p:spPr>
            <a:xfrm>
              <a:off x="16419280" y="14066826"/>
              <a:ext cx="6594403" cy="2915153"/>
            </a:xfrm>
            <a:prstGeom prst="rect">
              <a:avLst/>
            </a:prstGeom>
            <a:solidFill>
              <a:srgbClr val="B0B1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1" name="Straight Connector 120"/>
            <p:cNvCxnSpPr/>
            <p:nvPr/>
          </p:nvCxnSpPr>
          <p:spPr>
            <a:xfrm flipV="1"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5" name="Rectangle 124"/>
          <p:cNvSpPr/>
          <p:nvPr/>
        </p:nvSpPr>
        <p:spPr>
          <a:xfrm>
            <a:off x="3157513" y="25275577"/>
            <a:ext cx="9303846" cy="1000096"/>
          </a:xfrm>
          <a:prstGeom prst="rect">
            <a:avLst/>
          </a:prstGeom>
        </p:spPr>
        <p:txBody>
          <a:bodyPr wrap="square" lIns="258903" tIns="129452" rIns="258903" bIns="129452">
            <a:spAutoFit/>
          </a:bodyPr>
          <a:lstStyle/>
          <a:p>
            <a:r>
              <a:rPr lang="en-US" sz="4800" dirty="0" err="1" smtClean="0">
                <a:solidFill>
                  <a:srgbClr val="0E5B77"/>
                </a:solidFill>
                <a:latin typeface="Eau Sans Bold Lining"/>
              </a:rPr>
              <a:t>Título</a:t>
            </a:r>
            <a:r>
              <a:rPr lang="en-US" sz="4800" dirty="0" smtClean="0">
                <a:solidFill>
                  <a:srgbClr val="0E5B77"/>
                </a:solidFill>
                <a:latin typeface="Eau Sans Bold Lining"/>
              </a:rPr>
              <a:t> da </a:t>
            </a:r>
            <a:r>
              <a:rPr lang="en-US" sz="4800" dirty="0" err="1" smtClean="0">
                <a:solidFill>
                  <a:srgbClr val="0E5B77"/>
                </a:solidFill>
                <a:latin typeface="Eau Sans Bold Lining"/>
              </a:rPr>
              <a:t>Seção</a:t>
            </a:r>
            <a:r>
              <a:rPr lang="en-US" sz="4800" dirty="0" smtClean="0">
                <a:solidFill>
                  <a:srgbClr val="0E5B77"/>
                </a:solidFill>
                <a:latin typeface="Eau Sans Bold Lining"/>
              </a:rPr>
              <a:t> </a:t>
            </a:r>
            <a:r>
              <a:rPr lang="en-US" sz="4800" dirty="0" smtClean="0">
                <a:solidFill>
                  <a:srgbClr val="0E5B77"/>
                </a:solidFill>
                <a:latin typeface="Eau Sans Bold Lining"/>
              </a:rPr>
              <a:t>5</a:t>
            </a:r>
            <a:endParaRPr lang="en-US" sz="4800" dirty="0">
              <a:solidFill>
                <a:srgbClr val="0E5B77"/>
              </a:solidFill>
              <a:effectLst/>
            </a:endParaRPr>
          </a:p>
        </p:txBody>
      </p:sp>
      <p:sp>
        <p:nvSpPr>
          <p:cNvPr id="126" name="Rectangle 125"/>
          <p:cNvSpPr/>
          <p:nvPr/>
        </p:nvSpPr>
        <p:spPr>
          <a:xfrm flipV="1">
            <a:off x="3445343" y="26376368"/>
            <a:ext cx="10785809" cy="55320"/>
          </a:xfrm>
          <a:prstGeom prst="rect">
            <a:avLst/>
          </a:prstGeom>
          <a:solidFill>
            <a:srgbClr val="0E5B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58903" tIns="129452" rIns="258903" bIns="129452"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/>
        </p:nvSpPr>
        <p:spPr>
          <a:xfrm>
            <a:off x="16182974" y="25275577"/>
            <a:ext cx="9391651" cy="1000096"/>
          </a:xfrm>
          <a:prstGeom prst="rect">
            <a:avLst/>
          </a:prstGeom>
        </p:spPr>
        <p:txBody>
          <a:bodyPr wrap="square" lIns="258903" tIns="129452" rIns="258903" bIns="129452">
            <a:spAutoFit/>
          </a:bodyPr>
          <a:lstStyle/>
          <a:p>
            <a:r>
              <a:rPr lang="en-US" sz="4800" dirty="0" err="1">
                <a:solidFill>
                  <a:srgbClr val="0E5B77"/>
                </a:solidFill>
                <a:latin typeface="Eau Sans Bold Lining"/>
              </a:rPr>
              <a:t>Título</a:t>
            </a:r>
            <a:r>
              <a:rPr lang="en-US" sz="4800" dirty="0">
                <a:solidFill>
                  <a:srgbClr val="0E5B77"/>
                </a:solidFill>
                <a:latin typeface="Eau Sans Bold Lining"/>
              </a:rPr>
              <a:t> da </a:t>
            </a:r>
            <a:r>
              <a:rPr lang="en-US" sz="4800" dirty="0" err="1">
                <a:solidFill>
                  <a:srgbClr val="0E5B77"/>
                </a:solidFill>
                <a:latin typeface="Eau Sans Bold Lining"/>
              </a:rPr>
              <a:t>Seção</a:t>
            </a:r>
            <a:r>
              <a:rPr lang="en-US" sz="4800" dirty="0">
                <a:solidFill>
                  <a:srgbClr val="0E5B77"/>
                </a:solidFill>
                <a:latin typeface="Eau Sans Bold Lining"/>
              </a:rPr>
              <a:t> </a:t>
            </a:r>
            <a:r>
              <a:rPr lang="en-US" sz="4800" dirty="0" smtClean="0">
                <a:solidFill>
                  <a:srgbClr val="0E5B77"/>
                </a:solidFill>
                <a:latin typeface="Eau Sans Bold Lining"/>
              </a:rPr>
              <a:t>6</a:t>
            </a:r>
            <a:endParaRPr lang="en-US" sz="4800" dirty="0">
              <a:solidFill>
                <a:srgbClr val="0E5B77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 flipV="1">
            <a:off x="16394650" y="26376368"/>
            <a:ext cx="10785809" cy="45719"/>
          </a:xfrm>
          <a:prstGeom prst="rect">
            <a:avLst/>
          </a:prstGeom>
          <a:solidFill>
            <a:srgbClr val="0E5B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58903" tIns="129452" rIns="258903" bIns="129452" rtlCol="0" anchor="ctr"/>
          <a:lstStyle/>
          <a:p>
            <a:pPr algn="ctr"/>
            <a:endParaRPr lang="en-US"/>
          </a:p>
        </p:txBody>
      </p:sp>
      <p:sp>
        <p:nvSpPr>
          <p:cNvPr id="131" name="TextBox 130"/>
          <p:cNvSpPr txBox="1"/>
          <p:nvPr/>
        </p:nvSpPr>
        <p:spPr>
          <a:xfrm>
            <a:off x="16150815" y="36084031"/>
            <a:ext cx="13227342" cy="2292758"/>
          </a:xfrm>
          <a:prstGeom prst="rect">
            <a:avLst/>
          </a:prstGeom>
          <a:noFill/>
        </p:spPr>
        <p:txBody>
          <a:bodyPr wrap="square" lIns="258903" tIns="129452" rIns="258903" bIns="129452" rtlCol="0">
            <a:spAutoFit/>
          </a:bodyPr>
          <a:lstStyle/>
          <a:p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Praesent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aliquet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ante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lacus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ultrices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dignissim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Phasellus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condimentum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risus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ut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sapien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lobortis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maximus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scelerisque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arcu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vehicula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In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tristique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neque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a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interdum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fringilla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Quisque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sodales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purus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commodo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condimentum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nisl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massa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congue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purus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non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viverra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lacus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felis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nec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metus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Aenean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in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lectus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in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tellus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finibus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dignissim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Praesent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elementum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porttitor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dolor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sed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venenatis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Morbi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tellus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viverra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arcu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congue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varius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in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vel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diam.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Donec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sit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amet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rhoncus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odio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.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Pellentesque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congue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massa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est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, et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venenatis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libero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</a:t>
            </a:r>
            <a:r>
              <a:rPr lang="en-US" sz="2200" dirty="0" err="1">
                <a:solidFill>
                  <a:srgbClr val="515150"/>
                </a:solidFill>
                <a:latin typeface="Eau Sans Book"/>
                <a:cs typeface="Eau Sans Book"/>
              </a:rPr>
              <a:t>consectetur</a:t>
            </a:r>
            <a:r>
              <a:rPr lang="en-US" sz="2200" dirty="0">
                <a:solidFill>
                  <a:srgbClr val="515150"/>
                </a:solidFill>
                <a:latin typeface="Eau Sans Book"/>
                <a:cs typeface="Eau Sans Book"/>
              </a:rPr>
              <a:t> vel. </a:t>
            </a:r>
          </a:p>
        </p:txBody>
      </p:sp>
      <p:grpSp>
        <p:nvGrpSpPr>
          <p:cNvPr id="137" name="Group 136"/>
          <p:cNvGrpSpPr/>
          <p:nvPr/>
        </p:nvGrpSpPr>
        <p:grpSpPr>
          <a:xfrm>
            <a:off x="3363565" y="28852833"/>
            <a:ext cx="10783299" cy="2957444"/>
            <a:chOff x="16419280" y="14066826"/>
            <a:chExt cx="6594403" cy="2915153"/>
          </a:xfrm>
        </p:grpSpPr>
        <p:sp>
          <p:nvSpPr>
            <p:cNvPr id="138" name="Rectangle 137"/>
            <p:cNvSpPr/>
            <p:nvPr/>
          </p:nvSpPr>
          <p:spPr>
            <a:xfrm>
              <a:off x="16419280" y="14066826"/>
              <a:ext cx="6594403" cy="2915153"/>
            </a:xfrm>
            <a:prstGeom prst="rect">
              <a:avLst/>
            </a:prstGeom>
            <a:solidFill>
              <a:srgbClr val="B0B1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9" name="Straight Connector 138"/>
            <p:cNvCxnSpPr/>
            <p:nvPr/>
          </p:nvCxnSpPr>
          <p:spPr>
            <a:xfrm flipV="1"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Group 144"/>
          <p:cNvGrpSpPr/>
          <p:nvPr/>
        </p:nvGrpSpPr>
        <p:grpSpPr>
          <a:xfrm>
            <a:off x="22757666" y="26779957"/>
            <a:ext cx="4444913" cy="4224517"/>
            <a:chOff x="16419280" y="14066826"/>
            <a:chExt cx="6594403" cy="2915153"/>
          </a:xfrm>
        </p:grpSpPr>
        <p:sp>
          <p:nvSpPr>
            <p:cNvPr id="146" name="Rectangle 145"/>
            <p:cNvSpPr/>
            <p:nvPr/>
          </p:nvSpPr>
          <p:spPr>
            <a:xfrm>
              <a:off x="16419280" y="14066826"/>
              <a:ext cx="6594403" cy="2915153"/>
            </a:xfrm>
            <a:prstGeom prst="rect">
              <a:avLst/>
            </a:prstGeom>
            <a:solidFill>
              <a:srgbClr val="B0B1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7" name="Straight Connector 146"/>
            <p:cNvCxnSpPr/>
            <p:nvPr/>
          </p:nvCxnSpPr>
          <p:spPr>
            <a:xfrm flipV="1"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3" name="Group 152"/>
          <p:cNvGrpSpPr/>
          <p:nvPr/>
        </p:nvGrpSpPr>
        <p:grpSpPr>
          <a:xfrm>
            <a:off x="3369188" y="36204054"/>
            <a:ext cx="4175169" cy="1998373"/>
            <a:chOff x="16419280" y="14066826"/>
            <a:chExt cx="6594403" cy="2915153"/>
          </a:xfrm>
        </p:grpSpPr>
        <p:sp>
          <p:nvSpPr>
            <p:cNvPr id="154" name="Rectangle 153"/>
            <p:cNvSpPr/>
            <p:nvPr/>
          </p:nvSpPr>
          <p:spPr>
            <a:xfrm>
              <a:off x="16419280" y="14066826"/>
              <a:ext cx="6594403" cy="2915153"/>
            </a:xfrm>
            <a:prstGeom prst="rect">
              <a:avLst/>
            </a:prstGeom>
            <a:solidFill>
              <a:srgbClr val="B0B1B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5" name="Straight Connector 154"/>
            <p:cNvCxnSpPr/>
            <p:nvPr/>
          </p:nvCxnSpPr>
          <p:spPr>
            <a:xfrm flipV="1"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/>
            <p:nvPr/>
          </p:nvCxnSpPr>
          <p:spPr>
            <a:xfrm>
              <a:off x="16419280" y="14066826"/>
              <a:ext cx="6594403" cy="2915153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007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cartaz a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cartaz a3.potx</Template>
  <TotalTime>386</TotalTime>
  <Words>1013</Words>
  <Application>Microsoft Macintosh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Eau Sans Bold Lining</vt:lpstr>
      <vt:lpstr>Eau Sans Book</vt:lpstr>
      <vt:lpstr>Eau Sans Book Lining Oblique</vt:lpstr>
      <vt:lpstr>Arial</vt:lpstr>
      <vt:lpstr>modelo cartaz a3</vt:lpstr>
      <vt:lpstr>PowerPoint Presentation</vt:lpstr>
    </vt:vector>
  </TitlesOfParts>
  <Company>Cisne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Leonardo Motta</dc:creator>
  <cp:lastModifiedBy>Microsoft Office User</cp:lastModifiedBy>
  <cp:revision>34</cp:revision>
  <dcterms:created xsi:type="dcterms:W3CDTF">2016-02-06T18:49:21Z</dcterms:created>
  <dcterms:modified xsi:type="dcterms:W3CDTF">2017-02-28T16:10:32Z</dcterms:modified>
</cp:coreProperties>
</file>