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40088" cy="1800225"/>
  <p:notesSz cx="6858000" cy="9144000"/>
  <p:defaultTextStyle>
    <a:defPPr>
      <a:defRPr lang="en-US"/>
    </a:defPPr>
    <a:lvl1pPr marL="0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1pPr>
    <a:lvl2pPr marL="12092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2pPr>
    <a:lvl3pPr marL="241859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3pPr>
    <a:lvl4pPr marL="36278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4pPr>
    <a:lvl5pPr marL="483718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5pPr>
    <a:lvl6pPr marL="604647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6pPr>
    <a:lvl7pPr marL="72557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7pPr>
    <a:lvl8pPr marL="846506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8pPr>
    <a:lvl9pPr marL="967435" algn="l" defTabSz="241859" rtl="0" eaLnBrk="1" latinLnBrk="0" hangingPunct="1">
      <a:defRPr sz="4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29"/>
    <p:restoredTop sz="94586"/>
  </p:normalViewPr>
  <p:slideViewPr>
    <p:cSldViewPr snapToGrid="0" snapToObjects="1">
      <p:cViewPr varScale="1">
        <p:scale>
          <a:sx n="390" d="100"/>
          <a:sy n="390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11" y="294620"/>
            <a:ext cx="2430066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945535"/>
            <a:ext cx="2430066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95846"/>
            <a:ext cx="698644" cy="15256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95846"/>
            <a:ext cx="2055431" cy="15256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0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" y="448807"/>
            <a:ext cx="2794576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" y="1204734"/>
            <a:ext cx="2794576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8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479227"/>
            <a:ext cx="1377037" cy="11422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2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95846"/>
            <a:ext cx="2794576" cy="34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441305"/>
            <a:ext cx="137070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657582"/>
            <a:ext cx="137070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441305"/>
            <a:ext cx="13774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657582"/>
            <a:ext cx="1377459" cy="9672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7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259199"/>
            <a:ext cx="164029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120015"/>
            <a:ext cx="1045013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259199"/>
            <a:ext cx="164029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540067"/>
            <a:ext cx="1045013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95846"/>
            <a:ext cx="2794576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479227"/>
            <a:ext cx="2794576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B1B6-2380-0F4C-97F9-A1C25078391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668542"/>
            <a:ext cx="109353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668542"/>
            <a:ext cx="729020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62778-0545-F247-B9AD-B79573A70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79" y="1215009"/>
            <a:ext cx="920496" cy="5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6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2017-04-12T18:22:04Z</dcterms:created>
  <dcterms:modified xsi:type="dcterms:W3CDTF">2017-04-12T19:48:55Z</dcterms:modified>
</cp:coreProperties>
</file>