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40088" cy="1800225"/>
  <p:notesSz cx="6858000" cy="9144000"/>
  <p:defaultTextStyle>
    <a:defPPr>
      <a:defRPr lang="en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586"/>
  </p:normalViewPr>
  <p:slideViewPr>
    <p:cSldViewPr snapToGrid="0" snapToObjects="1">
      <p:cViewPr>
        <p:scale>
          <a:sx n="204" d="100"/>
          <a:sy n="204" d="100"/>
        </p:scale>
        <p:origin x="2448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294620"/>
            <a:ext cx="243006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945535"/>
            <a:ext cx="243006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95846"/>
            <a:ext cx="698644" cy="1525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95846"/>
            <a:ext cx="2055431" cy="1525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48807"/>
            <a:ext cx="2794576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204734"/>
            <a:ext cx="2794576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2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95846"/>
            <a:ext cx="2794576" cy="34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41305"/>
            <a:ext cx="137070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657582"/>
            <a:ext cx="137070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41305"/>
            <a:ext cx="13774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657582"/>
            <a:ext cx="137745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59199"/>
            <a:ext cx="164029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59199"/>
            <a:ext cx="164029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95846"/>
            <a:ext cx="2794576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479227"/>
            <a:ext cx="2794576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668542"/>
            <a:ext cx="109353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640" y="158830"/>
            <a:ext cx="2896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200" b="1" dirty="0" smtClean="0">
                <a:solidFill>
                  <a:srgbClr val="205C7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200" b="1" dirty="0">
              <a:solidFill>
                <a:srgbClr val="205C7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640" y="353664"/>
            <a:ext cx="2506466" cy="23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8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r>
              <a:rPr lang="en-U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/ Projects manager</a:t>
            </a:r>
            <a:endParaRPr lang="en-US" sz="8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640" y="616459"/>
            <a:ext cx="250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+55 (11) 3091-6900</a:t>
            </a:r>
          </a:p>
          <a:p>
            <a:r>
              <a:rPr lang="is-I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+55 (11) 90000.0000</a:t>
            </a:r>
          </a:p>
          <a:p>
            <a:r>
              <a:rPr lang="is-I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joao@if.usp.br</a:t>
            </a:r>
            <a:endParaRPr lang="en-US" sz="8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4" y="1219440"/>
            <a:ext cx="210312" cy="228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3602" y="1172640"/>
            <a:ext cx="22785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Instituto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Física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Universidade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São Paulo</a:t>
            </a:r>
            <a:b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</a:b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Rua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Matão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1371</a:t>
            </a:r>
            <a:b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</a:b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Butantã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- São Paulo (SP) -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Brasil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/>
            </a:r>
            <a:b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</a:b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CEP 05508-090</a:t>
            </a:r>
            <a:endParaRPr lang="en-US" sz="725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516868" y="1188225"/>
            <a:ext cx="10800" cy="612000"/>
          </a:xfrm>
          <a:prstGeom prst="rect">
            <a:avLst/>
          </a:prstGeom>
          <a:solidFill>
            <a:srgbClr val="205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6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30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2017-04-12T18:22:04Z</dcterms:created>
  <dcterms:modified xsi:type="dcterms:W3CDTF">2017-04-12T19:49:30Z</dcterms:modified>
</cp:coreProperties>
</file>