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1042775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1pPr>
    <a:lvl2pPr marL="1042775" algn="l" defTabSz="1042775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2pPr>
    <a:lvl3pPr marL="2085548" algn="l" defTabSz="1042775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3pPr>
    <a:lvl4pPr marL="3128324" algn="l" defTabSz="1042775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4pPr>
    <a:lvl5pPr marL="4171097" algn="l" defTabSz="1042775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5pPr>
    <a:lvl6pPr marL="5213872" algn="l" defTabSz="1042775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6pPr>
    <a:lvl7pPr marL="6256647" algn="l" defTabSz="1042775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7pPr>
    <a:lvl8pPr marL="7299420" algn="l" defTabSz="1042775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8pPr>
    <a:lvl9pPr marL="8342195" algn="l" defTabSz="1042775" rtl="0" eaLnBrk="1" latinLnBrk="0" hangingPunct="1">
      <a:defRPr sz="40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C75AF"/>
    <a:srgbClr val="0E5B77"/>
    <a:srgbClr val="B0B1B0"/>
    <a:srgbClr val="515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507" autoAdjust="0"/>
  </p:normalViewPr>
  <p:slideViewPr>
    <p:cSldViewPr snapToGrid="0" snapToObjects="1">
      <p:cViewPr varScale="1">
        <p:scale>
          <a:sx n="36" d="100"/>
          <a:sy n="36" d="100"/>
        </p:scale>
        <p:origin x="2504" y="296"/>
      </p:cViewPr>
      <p:guideLst>
        <p:guide orient="horz" pos="6735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AA92-9D3B-FB43-AF58-D8ADAD6D8AB6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5F2F9-80C6-194B-B785-DCC0806BC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0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775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1pPr>
    <a:lvl2pPr marL="1042775" algn="l" defTabSz="1042775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2pPr>
    <a:lvl3pPr marL="2085548" algn="l" defTabSz="1042775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3pPr>
    <a:lvl4pPr marL="3128324" algn="l" defTabSz="1042775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4pPr>
    <a:lvl5pPr marL="4171097" algn="l" defTabSz="1042775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5pPr>
    <a:lvl6pPr marL="5213872" algn="l" defTabSz="1042775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6pPr>
    <a:lvl7pPr marL="6256647" algn="l" defTabSz="1042775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7pPr>
    <a:lvl8pPr marL="7299420" algn="l" defTabSz="1042775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8pPr>
    <a:lvl9pPr marL="8342195" algn="l" defTabSz="1042775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2" y="6642785"/>
            <a:ext cx="12851447" cy="45836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904" y="12117389"/>
            <a:ext cx="10583545" cy="54647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2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1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3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6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299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2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5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6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14700" y="1890867"/>
            <a:ext cx="3974079" cy="402328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4590" y="1890867"/>
            <a:ext cx="11678122" cy="402328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0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3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325" y="13740961"/>
            <a:ext cx="12851447" cy="4247026"/>
          </a:xfrm>
        </p:spPr>
        <p:txBody>
          <a:bodyPr anchor="t"/>
          <a:lstStyle>
            <a:lvl1pPr algn="l">
              <a:defRPr sz="9189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325" y="9063294"/>
            <a:ext cx="12851447" cy="4677667"/>
          </a:xfrm>
        </p:spPr>
        <p:txBody>
          <a:bodyPr anchor="b"/>
          <a:lstStyle>
            <a:lvl1pPr marL="0" indent="0">
              <a:buNone/>
              <a:defRPr sz="4545">
                <a:solidFill>
                  <a:schemeClr val="tx1">
                    <a:tint val="75000"/>
                  </a:schemeClr>
                </a:solidFill>
              </a:defRPr>
            </a:lvl1pPr>
            <a:lvl2pPr marL="1042775" indent="0">
              <a:buNone/>
              <a:defRPr sz="4095">
                <a:solidFill>
                  <a:schemeClr val="tx1">
                    <a:tint val="75000"/>
                  </a:schemeClr>
                </a:solidFill>
              </a:defRPr>
            </a:lvl2pPr>
            <a:lvl3pPr marL="2085548" indent="0">
              <a:buNone/>
              <a:defRPr sz="3696">
                <a:solidFill>
                  <a:schemeClr val="tx1">
                    <a:tint val="75000"/>
                  </a:schemeClr>
                </a:solidFill>
              </a:defRPr>
            </a:lvl3pPr>
            <a:lvl4pPr marL="3128324" indent="0">
              <a:buNone/>
              <a:defRPr sz="3246">
                <a:solidFill>
                  <a:schemeClr val="tx1">
                    <a:tint val="75000"/>
                  </a:schemeClr>
                </a:solidFill>
              </a:defRPr>
            </a:lvl4pPr>
            <a:lvl5pPr marL="4171097" indent="0">
              <a:buNone/>
              <a:defRPr sz="3246">
                <a:solidFill>
                  <a:schemeClr val="tx1">
                    <a:tint val="75000"/>
                  </a:schemeClr>
                </a:solidFill>
              </a:defRPr>
            </a:lvl5pPr>
            <a:lvl6pPr marL="5213872" indent="0">
              <a:buNone/>
              <a:defRPr sz="3246">
                <a:solidFill>
                  <a:schemeClr val="tx1">
                    <a:tint val="75000"/>
                  </a:schemeClr>
                </a:solidFill>
              </a:defRPr>
            </a:lvl6pPr>
            <a:lvl7pPr marL="6256647" indent="0">
              <a:buNone/>
              <a:defRPr sz="3246">
                <a:solidFill>
                  <a:schemeClr val="tx1">
                    <a:tint val="75000"/>
                  </a:schemeClr>
                </a:solidFill>
              </a:defRPr>
            </a:lvl7pPr>
            <a:lvl8pPr marL="7299420" indent="0">
              <a:buNone/>
              <a:defRPr sz="3246">
                <a:solidFill>
                  <a:schemeClr val="tx1">
                    <a:tint val="75000"/>
                  </a:schemeClr>
                </a:solidFill>
              </a:defRPr>
            </a:lvl8pPr>
            <a:lvl9pPr marL="8342195" indent="0">
              <a:buNone/>
              <a:defRPr sz="32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0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4590" y="11003659"/>
            <a:ext cx="7824788" cy="31120103"/>
          </a:xfrm>
        </p:spPr>
        <p:txBody>
          <a:bodyPr/>
          <a:lstStyle>
            <a:lvl1pPr>
              <a:defRPr sz="6342"/>
            </a:lvl1pPr>
            <a:lvl2pPr>
              <a:defRPr sz="5493"/>
            </a:lvl2pPr>
            <a:lvl3pPr>
              <a:defRPr sz="4545"/>
            </a:lvl3pPr>
            <a:lvl4pPr>
              <a:defRPr sz="4095"/>
            </a:lvl4pPr>
            <a:lvl5pPr>
              <a:defRPr sz="4095"/>
            </a:lvl5pPr>
            <a:lvl6pPr>
              <a:defRPr sz="4095"/>
            </a:lvl6pPr>
            <a:lvl7pPr>
              <a:defRPr sz="4095"/>
            </a:lvl7pPr>
            <a:lvl8pPr>
              <a:defRPr sz="4095"/>
            </a:lvl8pPr>
            <a:lvl9pPr>
              <a:defRPr sz="409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61366" y="11003659"/>
            <a:ext cx="7827413" cy="31120103"/>
          </a:xfrm>
        </p:spPr>
        <p:txBody>
          <a:bodyPr/>
          <a:lstStyle>
            <a:lvl1pPr>
              <a:defRPr sz="6342"/>
            </a:lvl1pPr>
            <a:lvl2pPr>
              <a:defRPr sz="5493"/>
            </a:lvl2pPr>
            <a:lvl3pPr>
              <a:defRPr sz="4545"/>
            </a:lvl3pPr>
            <a:lvl4pPr>
              <a:defRPr sz="4095"/>
            </a:lvl4pPr>
            <a:lvl5pPr>
              <a:defRPr sz="4095"/>
            </a:lvl5pPr>
            <a:lvl6pPr>
              <a:defRPr sz="4095"/>
            </a:lvl6pPr>
            <a:lvl7pPr>
              <a:defRPr sz="4095"/>
            </a:lvl7pPr>
            <a:lvl8pPr>
              <a:defRPr sz="4095"/>
            </a:lvl8pPr>
            <a:lvl9pPr>
              <a:defRPr sz="409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68" y="856337"/>
            <a:ext cx="13607415" cy="35639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968" y="4786569"/>
            <a:ext cx="6680338" cy="1994814"/>
          </a:xfrm>
        </p:spPr>
        <p:txBody>
          <a:bodyPr anchor="b"/>
          <a:lstStyle>
            <a:lvl1pPr marL="0" indent="0">
              <a:buNone/>
              <a:defRPr sz="5493" b="1"/>
            </a:lvl1pPr>
            <a:lvl2pPr marL="1042775" indent="0">
              <a:buNone/>
              <a:defRPr sz="4545" b="1"/>
            </a:lvl2pPr>
            <a:lvl3pPr marL="2085548" indent="0">
              <a:buNone/>
              <a:defRPr sz="4095" b="1"/>
            </a:lvl3pPr>
            <a:lvl4pPr marL="3128324" indent="0">
              <a:buNone/>
              <a:defRPr sz="3696" b="1"/>
            </a:lvl4pPr>
            <a:lvl5pPr marL="4171097" indent="0">
              <a:buNone/>
              <a:defRPr sz="3696" b="1"/>
            </a:lvl5pPr>
            <a:lvl6pPr marL="5213872" indent="0">
              <a:buNone/>
              <a:defRPr sz="3696" b="1"/>
            </a:lvl6pPr>
            <a:lvl7pPr marL="6256647" indent="0">
              <a:buNone/>
              <a:defRPr sz="3696" b="1"/>
            </a:lvl7pPr>
            <a:lvl8pPr marL="7299420" indent="0">
              <a:buNone/>
              <a:defRPr sz="3696" b="1"/>
            </a:lvl8pPr>
            <a:lvl9pPr marL="8342195" indent="0">
              <a:buNone/>
              <a:defRPr sz="36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968" y="6781381"/>
            <a:ext cx="6680338" cy="12320336"/>
          </a:xfrm>
        </p:spPr>
        <p:txBody>
          <a:bodyPr/>
          <a:lstStyle>
            <a:lvl1pPr>
              <a:defRPr sz="5493"/>
            </a:lvl1pPr>
            <a:lvl2pPr>
              <a:defRPr sz="4545"/>
            </a:lvl2pPr>
            <a:lvl3pPr>
              <a:defRPr sz="4095"/>
            </a:lvl3pPr>
            <a:lvl4pPr>
              <a:defRPr sz="3696"/>
            </a:lvl4pPr>
            <a:lvl5pPr>
              <a:defRPr sz="3696"/>
            </a:lvl5pPr>
            <a:lvl6pPr>
              <a:defRPr sz="3696"/>
            </a:lvl6pPr>
            <a:lvl7pPr>
              <a:defRPr sz="3696"/>
            </a:lvl7pPr>
            <a:lvl8pPr>
              <a:defRPr sz="3696"/>
            </a:lvl8pPr>
            <a:lvl9pPr>
              <a:defRPr sz="369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0421" y="4786569"/>
            <a:ext cx="6682962" cy="1994814"/>
          </a:xfrm>
        </p:spPr>
        <p:txBody>
          <a:bodyPr anchor="b"/>
          <a:lstStyle>
            <a:lvl1pPr marL="0" indent="0">
              <a:buNone/>
              <a:defRPr sz="5493" b="1"/>
            </a:lvl1pPr>
            <a:lvl2pPr marL="1042775" indent="0">
              <a:buNone/>
              <a:defRPr sz="4545" b="1"/>
            </a:lvl2pPr>
            <a:lvl3pPr marL="2085548" indent="0">
              <a:buNone/>
              <a:defRPr sz="4095" b="1"/>
            </a:lvl3pPr>
            <a:lvl4pPr marL="3128324" indent="0">
              <a:buNone/>
              <a:defRPr sz="3696" b="1"/>
            </a:lvl4pPr>
            <a:lvl5pPr marL="4171097" indent="0">
              <a:buNone/>
              <a:defRPr sz="3696" b="1"/>
            </a:lvl5pPr>
            <a:lvl6pPr marL="5213872" indent="0">
              <a:buNone/>
              <a:defRPr sz="3696" b="1"/>
            </a:lvl6pPr>
            <a:lvl7pPr marL="6256647" indent="0">
              <a:buNone/>
              <a:defRPr sz="3696" b="1"/>
            </a:lvl7pPr>
            <a:lvl8pPr marL="7299420" indent="0">
              <a:buNone/>
              <a:defRPr sz="3696" b="1"/>
            </a:lvl8pPr>
            <a:lvl9pPr marL="8342195" indent="0">
              <a:buNone/>
              <a:defRPr sz="36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0421" y="6781381"/>
            <a:ext cx="6682962" cy="12320336"/>
          </a:xfrm>
        </p:spPr>
        <p:txBody>
          <a:bodyPr/>
          <a:lstStyle>
            <a:lvl1pPr>
              <a:defRPr sz="5493"/>
            </a:lvl1pPr>
            <a:lvl2pPr>
              <a:defRPr sz="4545"/>
            </a:lvl2pPr>
            <a:lvl3pPr>
              <a:defRPr sz="4095"/>
            </a:lvl3pPr>
            <a:lvl4pPr>
              <a:defRPr sz="3696"/>
            </a:lvl4pPr>
            <a:lvl5pPr>
              <a:defRPr sz="3696"/>
            </a:lvl5pPr>
            <a:lvl6pPr>
              <a:defRPr sz="3696"/>
            </a:lvl6pPr>
            <a:lvl7pPr>
              <a:defRPr sz="3696"/>
            </a:lvl7pPr>
            <a:lvl8pPr>
              <a:defRPr sz="3696"/>
            </a:lvl8pPr>
            <a:lvl9pPr>
              <a:defRPr sz="369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5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7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69" y="851386"/>
            <a:ext cx="4974162" cy="3623337"/>
          </a:xfrm>
        </p:spPr>
        <p:txBody>
          <a:bodyPr anchor="b"/>
          <a:lstStyle>
            <a:lvl1pPr algn="l">
              <a:defRPr sz="454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245" y="851388"/>
            <a:ext cx="8452137" cy="18250331"/>
          </a:xfrm>
        </p:spPr>
        <p:txBody>
          <a:bodyPr/>
          <a:lstStyle>
            <a:lvl1pPr>
              <a:defRPr sz="7341"/>
            </a:lvl1pPr>
            <a:lvl2pPr>
              <a:defRPr sz="6342"/>
            </a:lvl2pPr>
            <a:lvl3pPr>
              <a:defRPr sz="5493"/>
            </a:lvl3pPr>
            <a:lvl4pPr>
              <a:defRPr sz="4545"/>
            </a:lvl4pPr>
            <a:lvl5pPr>
              <a:defRPr sz="4545"/>
            </a:lvl5pPr>
            <a:lvl6pPr>
              <a:defRPr sz="4545"/>
            </a:lvl6pPr>
            <a:lvl7pPr>
              <a:defRPr sz="4545"/>
            </a:lvl7pPr>
            <a:lvl8pPr>
              <a:defRPr sz="4545"/>
            </a:lvl8pPr>
            <a:lvl9pPr>
              <a:defRPr sz="454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969" y="4474724"/>
            <a:ext cx="4974162" cy="14626996"/>
          </a:xfrm>
        </p:spPr>
        <p:txBody>
          <a:bodyPr/>
          <a:lstStyle>
            <a:lvl1pPr marL="0" indent="0">
              <a:buNone/>
              <a:defRPr sz="3246"/>
            </a:lvl1pPr>
            <a:lvl2pPr marL="1042775" indent="0">
              <a:buNone/>
              <a:defRPr sz="2697"/>
            </a:lvl2pPr>
            <a:lvl3pPr marL="2085548" indent="0">
              <a:buNone/>
              <a:defRPr sz="2247"/>
            </a:lvl3pPr>
            <a:lvl4pPr marL="3128324" indent="0">
              <a:buNone/>
              <a:defRPr sz="2097"/>
            </a:lvl4pPr>
            <a:lvl5pPr marL="4171097" indent="0">
              <a:buNone/>
              <a:defRPr sz="2097"/>
            </a:lvl5pPr>
            <a:lvl6pPr marL="5213872" indent="0">
              <a:buNone/>
              <a:defRPr sz="2097"/>
            </a:lvl6pPr>
            <a:lvl7pPr marL="6256647" indent="0">
              <a:buNone/>
              <a:defRPr sz="2097"/>
            </a:lvl7pPr>
            <a:lvl8pPr marL="7299420" indent="0">
              <a:buNone/>
              <a:defRPr sz="2097"/>
            </a:lvl8pPr>
            <a:lvl9pPr marL="8342195" indent="0">
              <a:buNone/>
              <a:defRPr sz="209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8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500" y="14968538"/>
            <a:ext cx="9071610" cy="1767120"/>
          </a:xfrm>
        </p:spPr>
        <p:txBody>
          <a:bodyPr anchor="b"/>
          <a:lstStyle>
            <a:lvl1pPr algn="l">
              <a:defRPr sz="454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500" y="1910666"/>
            <a:ext cx="9071610" cy="12830175"/>
          </a:xfrm>
        </p:spPr>
        <p:txBody>
          <a:bodyPr/>
          <a:lstStyle>
            <a:lvl1pPr marL="0" indent="0">
              <a:buNone/>
              <a:defRPr sz="7341"/>
            </a:lvl1pPr>
            <a:lvl2pPr marL="1042775" indent="0">
              <a:buNone/>
              <a:defRPr sz="6342"/>
            </a:lvl2pPr>
            <a:lvl3pPr marL="2085548" indent="0">
              <a:buNone/>
              <a:defRPr sz="5493"/>
            </a:lvl3pPr>
            <a:lvl4pPr marL="3128324" indent="0">
              <a:buNone/>
              <a:defRPr sz="4545"/>
            </a:lvl4pPr>
            <a:lvl5pPr marL="4171097" indent="0">
              <a:buNone/>
              <a:defRPr sz="4545"/>
            </a:lvl5pPr>
            <a:lvl6pPr marL="5213872" indent="0">
              <a:buNone/>
              <a:defRPr sz="4545"/>
            </a:lvl6pPr>
            <a:lvl7pPr marL="6256647" indent="0">
              <a:buNone/>
              <a:defRPr sz="4545"/>
            </a:lvl7pPr>
            <a:lvl8pPr marL="7299420" indent="0">
              <a:buNone/>
              <a:defRPr sz="4545"/>
            </a:lvl8pPr>
            <a:lvl9pPr marL="8342195" indent="0">
              <a:buNone/>
              <a:defRPr sz="4545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500" y="16735658"/>
            <a:ext cx="9071610" cy="2509605"/>
          </a:xfrm>
        </p:spPr>
        <p:txBody>
          <a:bodyPr/>
          <a:lstStyle>
            <a:lvl1pPr marL="0" indent="0">
              <a:buNone/>
              <a:defRPr sz="3246"/>
            </a:lvl1pPr>
            <a:lvl2pPr marL="1042775" indent="0">
              <a:buNone/>
              <a:defRPr sz="2697"/>
            </a:lvl2pPr>
            <a:lvl3pPr marL="2085548" indent="0">
              <a:buNone/>
              <a:defRPr sz="2247"/>
            </a:lvl3pPr>
            <a:lvl4pPr marL="3128324" indent="0">
              <a:buNone/>
              <a:defRPr sz="2097"/>
            </a:lvl4pPr>
            <a:lvl5pPr marL="4171097" indent="0">
              <a:buNone/>
              <a:defRPr sz="2097"/>
            </a:lvl5pPr>
            <a:lvl6pPr marL="5213872" indent="0">
              <a:buNone/>
              <a:defRPr sz="2097"/>
            </a:lvl6pPr>
            <a:lvl7pPr marL="6256647" indent="0">
              <a:buNone/>
              <a:defRPr sz="2097"/>
            </a:lvl7pPr>
            <a:lvl8pPr marL="7299420" indent="0">
              <a:buNone/>
              <a:defRPr sz="2097"/>
            </a:lvl8pPr>
            <a:lvl9pPr marL="8342195" indent="0">
              <a:buNone/>
              <a:defRPr sz="209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9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968" y="856337"/>
            <a:ext cx="13607415" cy="3563938"/>
          </a:xfrm>
          <a:prstGeom prst="rect">
            <a:avLst/>
          </a:prstGeom>
        </p:spPr>
        <p:txBody>
          <a:bodyPr vert="horz" lIns="417612" tIns="208804" rIns="417612" bIns="20880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968" y="4989515"/>
            <a:ext cx="13607415" cy="14112204"/>
          </a:xfrm>
          <a:prstGeom prst="rect">
            <a:avLst/>
          </a:prstGeom>
        </p:spPr>
        <p:txBody>
          <a:bodyPr vert="horz" lIns="417612" tIns="208804" rIns="417612" bIns="2088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68" y="19819455"/>
            <a:ext cx="3527849" cy="1138480"/>
          </a:xfrm>
          <a:prstGeom prst="rect">
            <a:avLst/>
          </a:prstGeom>
        </p:spPr>
        <p:txBody>
          <a:bodyPr vert="horz" lIns="417612" tIns="208804" rIns="417612" bIns="208804" rtlCol="0" anchor="ctr"/>
          <a:lstStyle>
            <a:lvl1pPr algn="l">
              <a:defRPr sz="26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7A2B9-3AEB-3B41-9EE3-E57E026A7D0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65779" y="19819455"/>
            <a:ext cx="4787794" cy="1138480"/>
          </a:xfrm>
          <a:prstGeom prst="rect">
            <a:avLst/>
          </a:prstGeom>
        </p:spPr>
        <p:txBody>
          <a:bodyPr vert="horz" lIns="417612" tIns="208804" rIns="417612" bIns="208804" rtlCol="0" anchor="ctr"/>
          <a:lstStyle>
            <a:lvl1pPr algn="ctr">
              <a:defRPr sz="26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5533" y="19819455"/>
            <a:ext cx="3527849" cy="1138480"/>
          </a:xfrm>
          <a:prstGeom prst="rect">
            <a:avLst/>
          </a:prstGeom>
        </p:spPr>
        <p:txBody>
          <a:bodyPr vert="horz" lIns="417612" tIns="208804" rIns="417612" bIns="208804" rtlCol="0" anchor="ctr"/>
          <a:lstStyle>
            <a:lvl1pPr algn="r">
              <a:defRPr sz="26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5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775" rtl="0" eaLnBrk="1" latinLnBrk="0" hangingPunct="1">
        <a:spcBef>
          <a:spcPct val="0"/>
        </a:spcBef>
        <a:buNone/>
        <a:defRPr sz="100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081" indent="-782081" algn="l" defTabSz="1042775" rtl="0" eaLnBrk="1" latinLnBrk="0" hangingPunct="1">
        <a:spcBef>
          <a:spcPct val="20000"/>
        </a:spcBef>
        <a:buFont typeface="Arial"/>
        <a:buChar char="•"/>
        <a:defRPr sz="7341" kern="1200">
          <a:solidFill>
            <a:schemeClr val="tx1"/>
          </a:solidFill>
          <a:latin typeface="+mn-lt"/>
          <a:ea typeface="+mn-ea"/>
          <a:cs typeface="+mn-cs"/>
        </a:defRPr>
      </a:lvl1pPr>
      <a:lvl2pPr marL="1694508" indent="-651734" algn="l" defTabSz="1042775" rtl="0" eaLnBrk="1" latinLnBrk="0" hangingPunct="1">
        <a:spcBef>
          <a:spcPct val="20000"/>
        </a:spcBef>
        <a:buFont typeface="Arial"/>
        <a:buChar char="–"/>
        <a:defRPr sz="6342" kern="1200">
          <a:solidFill>
            <a:schemeClr val="tx1"/>
          </a:solidFill>
          <a:latin typeface="+mn-lt"/>
          <a:ea typeface="+mn-ea"/>
          <a:cs typeface="+mn-cs"/>
        </a:defRPr>
      </a:lvl2pPr>
      <a:lvl3pPr marL="2606936" indent="-521388" algn="l" defTabSz="1042775" rtl="0" eaLnBrk="1" latinLnBrk="0" hangingPunct="1">
        <a:spcBef>
          <a:spcPct val="20000"/>
        </a:spcBef>
        <a:buFont typeface="Arial"/>
        <a:buChar char="•"/>
        <a:defRPr sz="5493" kern="1200">
          <a:solidFill>
            <a:schemeClr val="tx1"/>
          </a:solidFill>
          <a:latin typeface="+mn-lt"/>
          <a:ea typeface="+mn-ea"/>
          <a:cs typeface="+mn-cs"/>
        </a:defRPr>
      </a:lvl3pPr>
      <a:lvl4pPr marL="3649711" indent="-521388" algn="l" defTabSz="1042775" rtl="0" eaLnBrk="1" latinLnBrk="0" hangingPunct="1">
        <a:spcBef>
          <a:spcPct val="20000"/>
        </a:spcBef>
        <a:buFont typeface="Arial"/>
        <a:buChar char="–"/>
        <a:defRPr sz="4545" kern="1200">
          <a:solidFill>
            <a:schemeClr val="tx1"/>
          </a:solidFill>
          <a:latin typeface="+mn-lt"/>
          <a:ea typeface="+mn-ea"/>
          <a:cs typeface="+mn-cs"/>
        </a:defRPr>
      </a:lvl4pPr>
      <a:lvl5pPr marL="4692484" indent="-521388" algn="l" defTabSz="1042775" rtl="0" eaLnBrk="1" latinLnBrk="0" hangingPunct="1">
        <a:spcBef>
          <a:spcPct val="20000"/>
        </a:spcBef>
        <a:buFont typeface="Arial"/>
        <a:buChar char="»"/>
        <a:defRPr sz="4545" kern="1200">
          <a:solidFill>
            <a:schemeClr val="tx1"/>
          </a:solidFill>
          <a:latin typeface="+mn-lt"/>
          <a:ea typeface="+mn-ea"/>
          <a:cs typeface="+mn-cs"/>
        </a:defRPr>
      </a:lvl5pPr>
      <a:lvl6pPr marL="5735259" indent="-521388" algn="l" defTabSz="1042775" rtl="0" eaLnBrk="1" latinLnBrk="0" hangingPunct="1">
        <a:spcBef>
          <a:spcPct val="20000"/>
        </a:spcBef>
        <a:buFont typeface="Arial"/>
        <a:buChar char="•"/>
        <a:defRPr sz="4545" kern="1200">
          <a:solidFill>
            <a:schemeClr val="tx1"/>
          </a:solidFill>
          <a:latin typeface="+mn-lt"/>
          <a:ea typeface="+mn-ea"/>
          <a:cs typeface="+mn-cs"/>
        </a:defRPr>
      </a:lvl6pPr>
      <a:lvl7pPr marL="6778033" indent="-521388" algn="l" defTabSz="1042775" rtl="0" eaLnBrk="1" latinLnBrk="0" hangingPunct="1">
        <a:spcBef>
          <a:spcPct val="20000"/>
        </a:spcBef>
        <a:buFont typeface="Arial"/>
        <a:buChar char="•"/>
        <a:defRPr sz="4545" kern="1200">
          <a:solidFill>
            <a:schemeClr val="tx1"/>
          </a:solidFill>
          <a:latin typeface="+mn-lt"/>
          <a:ea typeface="+mn-ea"/>
          <a:cs typeface="+mn-cs"/>
        </a:defRPr>
      </a:lvl7pPr>
      <a:lvl8pPr marL="7820808" indent="-521388" algn="l" defTabSz="1042775" rtl="0" eaLnBrk="1" latinLnBrk="0" hangingPunct="1">
        <a:spcBef>
          <a:spcPct val="20000"/>
        </a:spcBef>
        <a:buFont typeface="Arial"/>
        <a:buChar char="•"/>
        <a:defRPr sz="4545" kern="1200">
          <a:solidFill>
            <a:schemeClr val="tx1"/>
          </a:solidFill>
          <a:latin typeface="+mn-lt"/>
          <a:ea typeface="+mn-ea"/>
          <a:cs typeface="+mn-cs"/>
        </a:defRPr>
      </a:lvl8pPr>
      <a:lvl9pPr marL="8863583" indent="-521388" algn="l" defTabSz="1042775" rtl="0" eaLnBrk="1" latinLnBrk="0" hangingPunct="1">
        <a:spcBef>
          <a:spcPct val="20000"/>
        </a:spcBef>
        <a:buFont typeface="Arial"/>
        <a:buChar char="•"/>
        <a:defRPr sz="45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775" rtl="0" eaLnBrk="1" latinLnBrk="0" hangingPunct="1">
        <a:defRPr sz="4095" kern="1200">
          <a:solidFill>
            <a:schemeClr val="tx1"/>
          </a:solidFill>
          <a:latin typeface="+mn-lt"/>
          <a:ea typeface="+mn-ea"/>
          <a:cs typeface="+mn-cs"/>
        </a:defRPr>
      </a:lvl1pPr>
      <a:lvl2pPr marL="1042775" algn="l" defTabSz="1042775" rtl="0" eaLnBrk="1" latinLnBrk="0" hangingPunct="1">
        <a:defRPr sz="4095" kern="1200">
          <a:solidFill>
            <a:schemeClr val="tx1"/>
          </a:solidFill>
          <a:latin typeface="+mn-lt"/>
          <a:ea typeface="+mn-ea"/>
          <a:cs typeface="+mn-cs"/>
        </a:defRPr>
      </a:lvl2pPr>
      <a:lvl3pPr marL="2085548" algn="l" defTabSz="1042775" rtl="0" eaLnBrk="1" latinLnBrk="0" hangingPunct="1">
        <a:defRPr sz="4095" kern="1200">
          <a:solidFill>
            <a:schemeClr val="tx1"/>
          </a:solidFill>
          <a:latin typeface="+mn-lt"/>
          <a:ea typeface="+mn-ea"/>
          <a:cs typeface="+mn-cs"/>
        </a:defRPr>
      </a:lvl3pPr>
      <a:lvl4pPr marL="3128324" algn="l" defTabSz="1042775" rtl="0" eaLnBrk="1" latinLnBrk="0" hangingPunct="1">
        <a:defRPr sz="4095" kern="1200">
          <a:solidFill>
            <a:schemeClr val="tx1"/>
          </a:solidFill>
          <a:latin typeface="+mn-lt"/>
          <a:ea typeface="+mn-ea"/>
          <a:cs typeface="+mn-cs"/>
        </a:defRPr>
      </a:lvl4pPr>
      <a:lvl5pPr marL="4171097" algn="l" defTabSz="1042775" rtl="0" eaLnBrk="1" latinLnBrk="0" hangingPunct="1">
        <a:defRPr sz="4095" kern="1200">
          <a:solidFill>
            <a:schemeClr val="tx1"/>
          </a:solidFill>
          <a:latin typeface="+mn-lt"/>
          <a:ea typeface="+mn-ea"/>
          <a:cs typeface="+mn-cs"/>
        </a:defRPr>
      </a:lvl5pPr>
      <a:lvl6pPr marL="5213872" algn="l" defTabSz="1042775" rtl="0" eaLnBrk="1" latinLnBrk="0" hangingPunct="1">
        <a:defRPr sz="4095" kern="1200">
          <a:solidFill>
            <a:schemeClr val="tx1"/>
          </a:solidFill>
          <a:latin typeface="+mn-lt"/>
          <a:ea typeface="+mn-ea"/>
          <a:cs typeface="+mn-cs"/>
        </a:defRPr>
      </a:lvl6pPr>
      <a:lvl7pPr marL="6256647" algn="l" defTabSz="1042775" rtl="0" eaLnBrk="1" latinLnBrk="0" hangingPunct="1">
        <a:defRPr sz="4095" kern="1200">
          <a:solidFill>
            <a:schemeClr val="tx1"/>
          </a:solidFill>
          <a:latin typeface="+mn-lt"/>
          <a:ea typeface="+mn-ea"/>
          <a:cs typeface="+mn-cs"/>
        </a:defRPr>
      </a:lvl7pPr>
      <a:lvl8pPr marL="7299420" algn="l" defTabSz="1042775" rtl="0" eaLnBrk="1" latinLnBrk="0" hangingPunct="1">
        <a:defRPr sz="4095" kern="1200">
          <a:solidFill>
            <a:schemeClr val="tx1"/>
          </a:solidFill>
          <a:latin typeface="+mn-lt"/>
          <a:ea typeface="+mn-ea"/>
          <a:cs typeface="+mn-cs"/>
        </a:defRPr>
      </a:lvl8pPr>
      <a:lvl9pPr marL="8342195" algn="l" defTabSz="1042775" rtl="0" eaLnBrk="1" latinLnBrk="0" hangingPunct="1">
        <a:defRPr sz="40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logo alternativo hepic branc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9" y="20344497"/>
            <a:ext cx="6614866" cy="586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7104" y="-6127"/>
            <a:ext cx="2392839" cy="20077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76069"/>
            <a:ext cx="15119351" cy="841655"/>
          </a:xfrm>
          <a:prstGeom prst="rect">
            <a:avLst/>
          </a:prstGeom>
        </p:spPr>
      </p:pic>
      <p:sp>
        <p:nvSpPr>
          <p:cNvPr id="159" name="Rectangle 158"/>
          <p:cNvSpPr/>
          <p:nvPr/>
        </p:nvSpPr>
        <p:spPr>
          <a:xfrm>
            <a:off x="2166324" y="2915810"/>
            <a:ext cx="8285399" cy="1161610"/>
          </a:xfrm>
          <a:prstGeom prst="rect">
            <a:avLst/>
          </a:prstGeom>
        </p:spPr>
        <p:txBody>
          <a:bodyPr wrap="square" lIns="129295" tIns="64648" rIns="129295" bIns="64648">
            <a:spAutoFit/>
          </a:bodyPr>
          <a:lstStyle/>
          <a:p>
            <a:r>
              <a:rPr lang="en-US" sz="6700" dirty="0">
                <a:solidFill>
                  <a:srgbClr val="2C75AF"/>
                </a:solidFill>
                <a:latin typeface="Eau Sans Bold Lining"/>
              </a:rPr>
              <a:t>TÍTULO </a:t>
            </a:r>
            <a:r>
              <a:rPr lang="en-US" sz="6700" dirty="0" smtClean="0">
                <a:solidFill>
                  <a:srgbClr val="2C75AF"/>
                </a:solidFill>
                <a:latin typeface="Eau Sans Bold Lining"/>
              </a:rPr>
              <a:t>1</a:t>
            </a:r>
            <a:endParaRPr lang="en-US" sz="6700" dirty="0">
              <a:solidFill>
                <a:srgbClr val="2C75AF"/>
              </a:solidFill>
              <a:latin typeface="Eau Sans Bold Lining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682562" y="2528203"/>
            <a:ext cx="323346" cy="1927936"/>
          </a:xfrm>
          <a:prstGeom prst="rect">
            <a:avLst/>
          </a:prstGeom>
          <a:solidFill>
            <a:srgbClr val="2C75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295" tIns="64648" rIns="129295" bIns="64648" rtlCol="0" anchor="ctr"/>
          <a:lstStyle/>
          <a:p>
            <a:pPr algn="ctr"/>
            <a:endParaRPr lang="en-US" sz="2045">
              <a:solidFill>
                <a:srgbClr val="7B2629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18871" y="6377169"/>
            <a:ext cx="8285399" cy="669168"/>
          </a:xfrm>
          <a:prstGeom prst="rect">
            <a:avLst/>
          </a:prstGeom>
          <a:noFill/>
        </p:spPr>
        <p:txBody>
          <a:bodyPr wrap="square" lIns="129295" tIns="64648" rIns="129295" bIns="64648" rtlCol="0">
            <a:spAutoFit/>
          </a:bodyPr>
          <a:lstStyle/>
          <a:p>
            <a:r>
              <a:rPr lang="en-US" sz="3500" i="1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Subtítulo</a:t>
            </a:r>
            <a:r>
              <a:rPr lang="en-US" sz="3500" i="1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endParaRPr lang="en-US" sz="3500" i="1" dirty="0">
              <a:solidFill>
                <a:srgbClr val="515150"/>
              </a:solidFill>
              <a:latin typeface="Eau Sans Book"/>
              <a:cs typeface="Eau Sans Book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576852" y="5333258"/>
            <a:ext cx="4646313" cy="915389"/>
          </a:xfrm>
          <a:prstGeom prst="rect">
            <a:avLst/>
          </a:prstGeom>
        </p:spPr>
        <p:txBody>
          <a:bodyPr wrap="square" lIns="129295" tIns="64648" rIns="129295" bIns="64648">
            <a:spAutoFit/>
          </a:bodyPr>
          <a:lstStyle/>
          <a:p>
            <a:r>
              <a:rPr lang="en-US" sz="5100" smtClean="0">
                <a:solidFill>
                  <a:srgbClr val="515150"/>
                </a:solidFill>
                <a:latin typeface="Eau Sans Bold Lining"/>
              </a:rPr>
              <a:t>T</a:t>
            </a:r>
            <a:r>
              <a:rPr lang="en-US" sz="5100" smtClean="0">
                <a:solidFill>
                  <a:srgbClr val="515150"/>
                </a:solidFill>
                <a:latin typeface="Eau Sans Bold Lining"/>
              </a:rPr>
              <a:t>ÍTULO 2</a:t>
            </a:r>
            <a:endParaRPr lang="en-US" sz="5100" dirty="0">
              <a:solidFill>
                <a:srgbClr val="51515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369062" y="8114065"/>
            <a:ext cx="7841611" cy="2992881"/>
          </a:xfrm>
          <a:prstGeom prst="rect">
            <a:avLst/>
          </a:prstGeom>
          <a:noFill/>
        </p:spPr>
        <p:txBody>
          <a:bodyPr wrap="square" lIns="129295" tIns="64648" rIns="129295" bIns="64648" rtlCol="0">
            <a:spAutoFit/>
          </a:bodyPr>
          <a:lstStyle/>
          <a:p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Lorem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ipsum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dolor sit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adipiscing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Suspendisse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facilisis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ut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cursus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mollis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Suspendisse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erat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tortor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, semper a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non, tempus vitae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nibh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Phasellus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dapibus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at dui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ut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3100" dirty="0" err="1">
                <a:solidFill>
                  <a:srgbClr val="515150"/>
                </a:solidFill>
                <a:latin typeface="Eau Sans Book"/>
                <a:cs typeface="Eau Sans Book"/>
              </a:rPr>
              <a:t>rhoncus</a:t>
            </a:r>
            <a:r>
              <a:rPr lang="en-US" sz="31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endParaRPr lang="en-US" sz="3100" dirty="0">
              <a:solidFill>
                <a:srgbClr val="515150"/>
              </a:solidFill>
              <a:latin typeface="Eau Sans Book"/>
              <a:cs typeface="Eau Sans Book"/>
            </a:endParaRPr>
          </a:p>
        </p:txBody>
      </p:sp>
      <p:sp>
        <p:nvSpPr>
          <p:cNvPr id="164" name="Rectangle 163"/>
          <p:cNvSpPr/>
          <p:nvPr/>
        </p:nvSpPr>
        <p:spPr>
          <a:xfrm flipV="1">
            <a:off x="1650716" y="17859606"/>
            <a:ext cx="11708276" cy="32400"/>
          </a:xfrm>
          <a:prstGeom prst="rect">
            <a:avLst/>
          </a:prstGeom>
          <a:solidFill>
            <a:srgbClr val="2C75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295" tIns="64648" rIns="129295" bIns="64648" rtlCol="0" anchor="ctr"/>
          <a:lstStyle/>
          <a:p>
            <a:pPr algn="ctr"/>
            <a:endParaRPr lang="en-US" sz="2045"/>
          </a:p>
        </p:txBody>
      </p:sp>
      <p:grpSp>
        <p:nvGrpSpPr>
          <p:cNvPr id="165" name="Group 164"/>
          <p:cNvGrpSpPr/>
          <p:nvPr/>
        </p:nvGrpSpPr>
        <p:grpSpPr>
          <a:xfrm>
            <a:off x="1682561" y="8285730"/>
            <a:ext cx="3600000" cy="3646800"/>
            <a:chOff x="16419280" y="14066826"/>
            <a:chExt cx="6594403" cy="3281167"/>
          </a:xfrm>
        </p:grpSpPr>
        <p:sp>
          <p:nvSpPr>
            <p:cNvPr id="166" name="Rectangle 165"/>
            <p:cNvSpPr/>
            <p:nvPr/>
          </p:nvSpPr>
          <p:spPr>
            <a:xfrm>
              <a:off x="16419280" y="14066826"/>
              <a:ext cx="5934962" cy="3281167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45"/>
            </a:p>
          </p:txBody>
        </p:sp>
        <p:cxnSp>
          <p:nvCxnSpPr>
            <p:cNvPr id="167" name="Straight Connector 166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/>
          <p:cNvGrpSpPr/>
          <p:nvPr/>
        </p:nvGrpSpPr>
        <p:grpSpPr>
          <a:xfrm>
            <a:off x="1648510" y="18063264"/>
            <a:ext cx="2196000" cy="1296000"/>
            <a:chOff x="16419280" y="14066826"/>
            <a:chExt cx="6594403" cy="2915153"/>
          </a:xfrm>
        </p:grpSpPr>
        <p:sp>
          <p:nvSpPr>
            <p:cNvPr id="170" name="Rectangle 169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45"/>
            </a:p>
          </p:txBody>
        </p:sp>
        <p:cxnSp>
          <p:nvCxnSpPr>
            <p:cNvPr id="171" name="Straight Connector 170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3" name="TextBox 172"/>
          <p:cNvSpPr txBox="1"/>
          <p:nvPr/>
        </p:nvSpPr>
        <p:spPr>
          <a:xfrm>
            <a:off x="1566086" y="12715580"/>
            <a:ext cx="11792905" cy="1669441"/>
          </a:xfrm>
          <a:prstGeom prst="rect">
            <a:avLst/>
          </a:prstGeom>
          <a:noFill/>
        </p:spPr>
        <p:txBody>
          <a:bodyPr wrap="square" lIns="129295" tIns="64648" rIns="129295" bIns="64648" rtlCol="0">
            <a:spAutoFit/>
          </a:bodyPr>
          <a:lstStyle/>
          <a:p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Nam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finibus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leo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, sit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vulputate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est. Integer a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hendrerit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consequat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a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erat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Nulla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ligula id libero porta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vulputate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. In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sodales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felis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id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euismod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>
                <a:solidFill>
                  <a:srgbClr val="515150"/>
                </a:solidFill>
                <a:latin typeface="Eau Sans Book"/>
                <a:cs typeface="Eau Sans Book"/>
              </a:rPr>
              <a:t>finibus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, libero mi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imperdiet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tortor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nec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eleifend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tortor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augue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sapien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. In sit sit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vulputate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est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5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500" dirty="0">
                <a:solidFill>
                  <a:srgbClr val="515150"/>
                </a:solidFill>
                <a:latin typeface="Eau Sans Book"/>
                <a:cs typeface="Eau Sans Book"/>
              </a:rPr>
              <a:t>quam ligula.</a:t>
            </a:r>
            <a:endParaRPr lang="en-US" sz="2500" dirty="0">
              <a:solidFill>
                <a:srgbClr val="515150"/>
              </a:solidFill>
              <a:latin typeface="Eau Sans Book"/>
              <a:cs typeface="Eau Sans Book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1618871" y="17048493"/>
            <a:ext cx="8285399" cy="592224"/>
          </a:xfrm>
          <a:prstGeom prst="rect">
            <a:avLst/>
          </a:prstGeom>
        </p:spPr>
        <p:txBody>
          <a:bodyPr wrap="square" lIns="129295" tIns="64648" rIns="129295" bIns="64648">
            <a:spAutoFit/>
          </a:bodyPr>
          <a:lstStyle/>
          <a:p>
            <a:r>
              <a:rPr lang="en-US" sz="3000" dirty="0" err="1" smtClean="0">
                <a:solidFill>
                  <a:srgbClr val="2C75AF"/>
                </a:solidFill>
                <a:latin typeface="Eau Sans Bold Lining"/>
              </a:rPr>
              <a:t>Apoio</a:t>
            </a:r>
            <a:r>
              <a:rPr lang="en-US" sz="3000" dirty="0" smtClean="0">
                <a:solidFill>
                  <a:srgbClr val="2C75AF"/>
                </a:solidFill>
                <a:latin typeface="Eau Sans Bold Lining"/>
              </a:rPr>
              <a:t> </a:t>
            </a:r>
            <a:endParaRPr lang="en-US" sz="3000" dirty="0">
              <a:solidFill>
                <a:srgbClr val="2C75AF"/>
              </a:solidFill>
              <a:latin typeface="Eau Sans Bold Lining"/>
            </a:endParaRPr>
          </a:p>
        </p:txBody>
      </p:sp>
      <p:grpSp>
        <p:nvGrpSpPr>
          <p:cNvPr id="175" name="Group 174"/>
          <p:cNvGrpSpPr/>
          <p:nvPr/>
        </p:nvGrpSpPr>
        <p:grpSpPr>
          <a:xfrm>
            <a:off x="4027165" y="18063264"/>
            <a:ext cx="2196000" cy="1296000"/>
            <a:chOff x="16419280" y="14066826"/>
            <a:chExt cx="6594403" cy="2915153"/>
          </a:xfrm>
        </p:grpSpPr>
        <p:sp>
          <p:nvSpPr>
            <p:cNvPr id="176" name="Rectangle 175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45"/>
            </a:p>
          </p:txBody>
        </p:sp>
        <p:cxnSp>
          <p:nvCxnSpPr>
            <p:cNvPr id="177" name="Straight Connector 176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oup 178"/>
          <p:cNvGrpSpPr/>
          <p:nvPr/>
        </p:nvGrpSpPr>
        <p:grpSpPr>
          <a:xfrm>
            <a:off x="6406854" y="18063264"/>
            <a:ext cx="2196000" cy="1296000"/>
            <a:chOff x="16419280" y="14066826"/>
            <a:chExt cx="6594403" cy="2915153"/>
          </a:xfrm>
        </p:grpSpPr>
        <p:sp>
          <p:nvSpPr>
            <p:cNvPr id="180" name="Rectangle 179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45"/>
            </a:p>
          </p:txBody>
        </p:sp>
        <p:cxnSp>
          <p:nvCxnSpPr>
            <p:cNvPr id="181" name="Straight Connector 180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 182"/>
          <p:cNvGrpSpPr/>
          <p:nvPr/>
        </p:nvGrpSpPr>
        <p:grpSpPr>
          <a:xfrm>
            <a:off x="8785509" y="18063264"/>
            <a:ext cx="2196000" cy="1296000"/>
            <a:chOff x="16419280" y="14066826"/>
            <a:chExt cx="6594403" cy="2915153"/>
          </a:xfrm>
        </p:grpSpPr>
        <p:sp>
          <p:nvSpPr>
            <p:cNvPr id="184" name="Rectangle 183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45"/>
            </a:p>
          </p:txBody>
        </p:sp>
        <p:cxnSp>
          <p:nvCxnSpPr>
            <p:cNvPr id="185" name="Straight Connector 184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oup 186"/>
          <p:cNvGrpSpPr/>
          <p:nvPr/>
        </p:nvGrpSpPr>
        <p:grpSpPr>
          <a:xfrm>
            <a:off x="11164164" y="18063264"/>
            <a:ext cx="2196000" cy="1296000"/>
            <a:chOff x="16419280" y="14066826"/>
            <a:chExt cx="6594403" cy="2915153"/>
          </a:xfrm>
        </p:grpSpPr>
        <p:sp>
          <p:nvSpPr>
            <p:cNvPr id="188" name="Rectangle 187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45"/>
            </a:p>
          </p:txBody>
        </p:sp>
        <p:cxnSp>
          <p:nvCxnSpPr>
            <p:cNvPr id="189" name="Straight Connector 188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00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cartaz a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cartaz a3.potx</Template>
  <TotalTime>387</TotalTime>
  <Words>103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Eau Sans Bold Lining</vt:lpstr>
      <vt:lpstr>Eau Sans Book</vt:lpstr>
      <vt:lpstr>Arial</vt:lpstr>
      <vt:lpstr>modelo cartaz a3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35</cp:revision>
  <dcterms:created xsi:type="dcterms:W3CDTF">2016-02-06T18:49:21Z</dcterms:created>
  <dcterms:modified xsi:type="dcterms:W3CDTF">2017-04-12T18:10:38Z</dcterms:modified>
</cp:coreProperties>
</file>