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 varScale="1">
        <p:scale>
          <a:sx n="246" d="100"/>
          <a:sy n="246" d="100"/>
        </p:scale>
        <p:origin x="4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30" y="574889"/>
            <a:ext cx="987552" cy="3901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8471" y="2217584"/>
            <a:ext cx="18000" cy="1008000"/>
          </a:xfrm>
          <a:prstGeom prst="rect">
            <a:avLst/>
          </a:prstGeom>
          <a:solidFill>
            <a:srgbClr val="205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6472" y="2230644"/>
            <a:ext cx="1454588" cy="27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472" y="2403636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2017-02-28T18:40:19Z</dcterms:created>
  <dcterms:modified xsi:type="dcterms:W3CDTF">2017-04-04T01:02:25Z</dcterms:modified>
</cp:coreProperties>
</file>