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37"/>
    <p:restoredTop sz="94630"/>
  </p:normalViewPr>
  <p:slideViewPr>
    <p:cSldViewPr snapToGrid="0" snapToObjects="1">
      <p:cViewPr varScale="1">
        <p:scale>
          <a:sx n="257" d="100"/>
          <a:sy n="257" d="100"/>
        </p:scale>
        <p:origin x="404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30" y="383746"/>
            <a:ext cx="987552" cy="3901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7206" y="1131882"/>
            <a:ext cx="745200" cy="99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1645" y="2584375"/>
            <a:ext cx="18000" cy="619200"/>
          </a:xfrm>
          <a:prstGeom prst="rect">
            <a:avLst/>
          </a:prstGeom>
          <a:solidFill>
            <a:srgbClr val="205C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9646" y="2597435"/>
            <a:ext cx="1454588" cy="27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205C7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9646" y="2770427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2017-02-28T18:40:19Z</dcterms:created>
  <dcterms:modified xsi:type="dcterms:W3CDTF">2017-02-28T18:52:29Z</dcterms:modified>
</cp:coreProperties>
</file>