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7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1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5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9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56C65-A6ED-244D-82C7-CB3A7A6063DF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410" y="491125"/>
            <a:ext cx="4248912" cy="167030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4760" y="5399675"/>
            <a:ext cx="63360" cy="2160000"/>
          </a:xfrm>
          <a:prstGeom prst="rect">
            <a:avLst/>
          </a:prstGeom>
          <a:solidFill>
            <a:srgbClr val="205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1888" y="5671789"/>
            <a:ext cx="51364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Coordenaç</a:t>
            </a:r>
            <a:r>
              <a:rPr lang="en-US" sz="46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ão</a:t>
            </a:r>
            <a:endParaRPr lang="en-US" sz="4600" b="1" dirty="0">
              <a:solidFill>
                <a:srgbClr val="205C7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888" y="6479675"/>
            <a:ext cx="330685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Subt</a:t>
            </a:r>
            <a:r>
              <a:rPr lang="en-US" sz="31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ítulo</a:t>
            </a:r>
            <a:endParaRPr lang="en-US" sz="31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20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2017-02-28T19:01:48Z</dcterms:created>
  <dcterms:modified xsi:type="dcterms:W3CDTF">2017-02-28T19:05:46Z</dcterms:modified>
</cp:coreProperties>
</file>